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b239eccb3149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5490496204221"/>
  </p:sldMasterIdLst>
  <p:sldIdLst>
    <p:sldId xmlns:r="http://schemas.openxmlformats.org/officeDocument/2006/relationships" id="256" r:id="R2f607c75659e4882"/>
    <p:sldId xmlns:r="http://schemas.openxmlformats.org/officeDocument/2006/relationships" id="257" r:id="R72a3033ed6b74d6b"/>
    <p:sldId xmlns:r="http://schemas.openxmlformats.org/officeDocument/2006/relationships" id="258" r:id="Rd538afadc2d94411"/>
    <p:sldId xmlns:r="http://schemas.openxmlformats.org/officeDocument/2006/relationships" id="259" r:id="Rdf5a83db50e249e6"/>
    <p:sldId xmlns:r="http://schemas.openxmlformats.org/officeDocument/2006/relationships" id="260" r:id="Rc129c98f653c44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5490496204221" /><Relationship Type="http://schemas.openxmlformats.org/officeDocument/2006/relationships/slide" Target="/ppt/slides/slide1.xml" Id="R2f607c75659e4882" /><Relationship Type="http://schemas.openxmlformats.org/officeDocument/2006/relationships/slide" Target="/ppt/slides/slide2.xml" Id="R72a3033ed6b74d6b" /><Relationship Type="http://schemas.openxmlformats.org/officeDocument/2006/relationships/slide" Target="/ppt/slides/slide3.xml" Id="Rd538afadc2d94411" /><Relationship Type="http://schemas.openxmlformats.org/officeDocument/2006/relationships/slide" Target="/ppt/slides/slide4.xml" Id="Rdf5a83db50e249e6" /><Relationship Type="http://schemas.openxmlformats.org/officeDocument/2006/relationships/slide" Target="/ppt/slides/slide5.xml" Id="Rc129c98f653c44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2b8cb69a9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12312d5f14e18" /><Relationship Type="http://schemas.openxmlformats.org/officeDocument/2006/relationships/theme" Target="/ppt/slideMasters/theme/theme1.xml" Id="R2b4e622ac2ea48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412312d5f14e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7b543f2624b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9fe85500348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18f9753484a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960b2878a42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c3a9438d548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IMPORT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IMPORT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IMPORT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IMPORT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IMPORT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IMPORT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987 544 759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IMPORT AUTO AS</a:t>
            </a:r>
          </a:p>
        </p:txBody>
      </p:sp>
    </p:spTree>
  </p:cSld>
  <p:clrMapOvr>
    <a:masterClrMapping xmlns:a="http://schemas.openxmlformats.org/drawingml/2006/main"/>
  </p:clrMapOvr>
</p:sld>
</file>