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3e980e2b940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69bf84fe94d35"/>
  </p:sldMasterIdLst>
  <p:sldIdLst>
    <p:sldId xmlns:r="http://schemas.openxmlformats.org/officeDocument/2006/relationships" id="256" r:id="R399109f76a354e29"/>
    <p:sldId xmlns:r="http://schemas.openxmlformats.org/officeDocument/2006/relationships" id="257" r:id="R8a599f67398e4bad"/>
    <p:sldId xmlns:r="http://schemas.openxmlformats.org/officeDocument/2006/relationships" id="258" r:id="R514e464f86aa4fbd"/>
    <p:sldId xmlns:r="http://schemas.openxmlformats.org/officeDocument/2006/relationships" id="259" r:id="R76b39a31d1e04697"/>
    <p:sldId xmlns:r="http://schemas.openxmlformats.org/officeDocument/2006/relationships" id="260" r:id="Redcede797fe945a4"/>
    <p:sldId xmlns:r="http://schemas.openxmlformats.org/officeDocument/2006/relationships" id="261" r:id="R8ee792bc0df14218"/>
    <p:sldId xmlns:r="http://schemas.openxmlformats.org/officeDocument/2006/relationships" id="262" r:id="R64fc845fa359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69bf84fe94d35" /><Relationship Type="http://schemas.openxmlformats.org/officeDocument/2006/relationships/slide" Target="/ppt/slides/slide1.xml" Id="R399109f76a354e29" /><Relationship Type="http://schemas.openxmlformats.org/officeDocument/2006/relationships/slide" Target="/ppt/slides/slide2.xml" Id="R8a599f67398e4bad" /><Relationship Type="http://schemas.openxmlformats.org/officeDocument/2006/relationships/slide" Target="/ppt/slides/slide3.xml" Id="R514e464f86aa4fbd" /><Relationship Type="http://schemas.openxmlformats.org/officeDocument/2006/relationships/slide" Target="/ppt/slides/slide4.xml" Id="R76b39a31d1e04697" /><Relationship Type="http://schemas.openxmlformats.org/officeDocument/2006/relationships/slide" Target="/ppt/slides/slide5.xml" Id="Redcede797fe945a4" /><Relationship Type="http://schemas.openxmlformats.org/officeDocument/2006/relationships/slide" Target="/ppt/slides/slide6.xml" Id="R8ee792bc0df14218" /><Relationship Type="http://schemas.openxmlformats.org/officeDocument/2006/relationships/slide" Target="/ppt/slides/slide7.xml" Id="R64fc845fa359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fb225dc53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08f9ec1064185" /><Relationship Type="http://schemas.openxmlformats.org/officeDocument/2006/relationships/theme" Target="/ppt/slideMasters/theme/theme1.xml" Id="Rfd063e43878b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08f9ec106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c2aa87ff9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1b5caf9c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c031d8ee6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d9a4a70141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915ef0c24e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6295665d240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3a4b00b35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GJB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4 407 976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BJØRSETH GABRIEL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Remyrvegen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7506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gabriel.johan.bjorseth@ntebb.no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987 541 326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GJB AS</a:t>
            </a:r>
          </a:p>
        </p:txBody>
      </p:sp>
    </p:spTree>
  </p:cSld>
  <p:clrMapOvr>
    <a:masterClrMapping xmlns:a="http://schemas.openxmlformats.org/drawingml/2006/main"/>
  </p:clrMapOvr>
</p:sld>
</file>