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215259dcbd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a2011c27044e7"/>
  </p:sldMasterIdLst>
  <p:sldIdLst>
    <p:sldId xmlns:r="http://schemas.openxmlformats.org/officeDocument/2006/relationships" id="256" r:id="Re0a1ea2ddc524b6d"/>
    <p:sldId xmlns:r="http://schemas.openxmlformats.org/officeDocument/2006/relationships" id="257" r:id="Rdb080037a7934079"/>
    <p:sldId xmlns:r="http://schemas.openxmlformats.org/officeDocument/2006/relationships" id="258" r:id="Rcb1ab51bbe664fdc"/>
    <p:sldId xmlns:r="http://schemas.openxmlformats.org/officeDocument/2006/relationships" id="259" r:id="Rfed80bff471d4b7a"/>
    <p:sldId xmlns:r="http://schemas.openxmlformats.org/officeDocument/2006/relationships" id="260" r:id="Rac8a62c52dac42c3"/>
    <p:sldId xmlns:r="http://schemas.openxmlformats.org/officeDocument/2006/relationships" id="261" r:id="R8df538c837ce48b2"/>
    <p:sldId xmlns:r="http://schemas.openxmlformats.org/officeDocument/2006/relationships" id="262" r:id="R8b8fe25c02144f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a2011c27044e7" /><Relationship Type="http://schemas.openxmlformats.org/officeDocument/2006/relationships/slide" Target="/ppt/slides/slide1.xml" Id="Re0a1ea2ddc524b6d" /><Relationship Type="http://schemas.openxmlformats.org/officeDocument/2006/relationships/slide" Target="/ppt/slides/slide2.xml" Id="Rdb080037a7934079" /><Relationship Type="http://schemas.openxmlformats.org/officeDocument/2006/relationships/slide" Target="/ppt/slides/slide3.xml" Id="Rcb1ab51bbe664fdc" /><Relationship Type="http://schemas.openxmlformats.org/officeDocument/2006/relationships/slide" Target="/ppt/slides/slide4.xml" Id="Rfed80bff471d4b7a" /><Relationship Type="http://schemas.openxmlformats.org/officeDocument/2006/relationships/slide" Target="/ppt/slides/slide5.xml" Id="Rac8a62c52dac42c3" /><Relationship Type="http://schemas.openxmlformats.org/officeDocument/2006/relationships/slide" Target="/ppt/slides/slide6.xml" Id="R8df538c837ce48b2" /><Relationship Type="http://schemas.openxmlformats.org/officeDocument/2006/relationships/slide" Target="/ppt/slides/slide7.xml" Id="R8b8fe25c02144f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39413516c4e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c55805a734238" /><Relationship Type="http://schemas.openxmlformats.org/officeDocument/2006/relationships/theme" Target="/ppt/slideMasters/theme/theme1.xml" Id="Rf4f1290ca49a4d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3c55805a7342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69a0f0297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4c27284ee4a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9d264dc7141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5955c10e249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a4e5e49c748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2e348edb74e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8b9823af74d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−1 523 654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37 388 185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370 843 643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371 726 465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KNUT ANDERSEN  –  98,3 %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KNUT ANDERSEN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Dagaliveien 24C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987 534 192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ALBA AS</a:t>
            </a:r>
          </a:p>
        </p:txBody>
      </p:sp>
    </p:spTree>
  </p:cSld>
  <p:clrMapOvr>
    <a:masterClrMapping xmlns:a="http://schemas.openxmlformats.org/drawingml/2006/main"/>
  </p:clrMapOvr>
</p:sld>
</file>