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604d4070b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8e27dfd7a4b67"/>
  </p:sldMasterIdLst>
  <p:sldIdLst>
    <p:sldId xmlns:r="http://schemas.openxmlformats.org/officeDocument/2006/relationships" id="256" r:id="Ref0681d1986d47b4"/>
    <p:sldId xmlns:r="http://schemas.openxmlformats.org/officeDocument/2006/relationships" id="257" r:id="R433b5282f4e4433b"/>
    <p:sldId xmlns:r="http://schemas.openxmlformats.org/officeDocument/2006/relationships" id="258" r:id="R68b5f630c31f4dd3"/>
    <p:sldId xmlns:r="http://schemas.openxmlformats.org/officeDocument/2006/relationships" id="259" r:id="Reb4c5bf93d164bc9"/>
    <p:sldId xmlns:r="http://schemas.openxmlformats.org/officeDocument/2006/relationships" id="260" r:id="R3312549e1bac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8e27dfd7a4b67" /><Relationship Type="http://schemas.openxmlformats.org/officeDocument/2006/relationships/slide" Target="/ppt/slides/slide1.xml" Id="Ref0681d1986d47b4" /><Relationship Type="http://schemas.openxmlformats.org/officeDocument/2006/relationships/slide" Target="/ppt/slides/slide2.xml" Id="R433b5282f4e4433b" /><Relationship Type="http://schemas.openxmlformats.org/officeDocument/2006/relationships/slide" Target="/ppt/slides/slide3.xml" Id="R68b5f630c31f4dd3" /><Relationship Type="http://schemas.openxmlformats.org/officeDocument/2006/relationships/slide" Target="/ppt/slides/slide4.xml" Id="Reb4c5bf93d164bc9" /><Relationship Type="http://schemas.openxmlformats.org/officeDocument/2006/relationships/slide" Target="/ppt/slides/slide5.xml" Id="R3312549e1bac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311d704c0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b74e0a8d44149" /><Relationship Type="http://schemas.openxmlformats.org/officeDocument/2006/relationships/theme" Target="/ppt/slideMasters/theme/theme1.xml" Id="R04c5b8c8d7f8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b74e0a8d4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fae9ee6d9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a76e924041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62c65eb8f44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f420c78d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249999c44a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GASTA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987 532 785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GASTA AS</a:t>
            </a:r>
          </a:p>
        </p:txBody>
      </p:sp>
    </p:spTree>
  </p:cSld>
  <p:clrMapOvr>
    <a:masterClrMapping xmlns:a="http://schemas.openxmlformats.org/drawingml/2006/main"/>
  </p:clrMapOvr>
</p:sld>
</file>