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8ddcdb2b5949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ee197368547bd"/>
  </p:sldMasterIdLst>
  <p:sldIdLst>
    <p:sldId xmlns:r="http://schemas.openxmlformats.org/officeDocument/2006/relationships" id="256" r:id="R022d7a98f7cb4d37"/>
    <p:sldId xmlns:r="http://schemas.openxmlformats.org/officeDocument/2006/relationships" id="257" r:id="Reb95a0df5a5c46a2"/>
    <p:sldId xmlns:r="http://schemas.openxmlformats.org/officeDocument/2006/relationships" id="258" r:id="R0d01b99da0894034"/>
    <p:sldId xmlns:r="http://schemas.openxmlformats.org/officeDocument/2006/relationships" id="259" r:id="Rfaab75ecdd0f49f9"/>
    <p:sldId xmlns:r="http://schemas.openxmlformats.org/officeDocument/2006/relationships" id="260" r:id="R74031120c6ce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ee197368547bd" /><Relationship Type="http://schemas.openxmlformats.org/officeDocument/2006/relationships/slide" Target="/ppt/slides/slide1.xml" Id="R022d7a98f7cb4d37" /><Relationship Type="http://schemas.openxmlformats.org/officeDocument/2006/relationships/slide" Target="/ppt/slides/slide2.xml" Id="Reb95a0df5a5c46a2" /><Relationship Type="http://schemas.openxmlformats.org/officeDocument/2006/relationships/slide" Target="/ppt/slides/slide3.xml" Id="R0d01b99da0894034" /><Relationship Type="http://schemas.openxmlformats.org/officeDocument/2006/relationships/slide" Target="/ppt/slides/slide4.xml" Id="Rfaab75ecdd0f49f9" /><Relationship Type="http://schemas.openxmlformats.org/officeDocument/2006/relationships/slide" Target="/ppt/slides/slide5.xml" Id="R74031120c6ce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f28305be74a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85f414f2a4260" /><Relationship Type="http://schemas.openxmlformats.org/officeDocument/2006/relationships/theme" Target="/ppt/slideMasters/theme/theme1.xml" Id="Ra2b9c55ad805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85f414f2a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139c1ee7840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7567aeef1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af9230ab6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69e6fac7f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0fe864c04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PAPIR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PAPIR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987 529 121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