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f4b2d638b743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9c4daefd5644c7"/>
  </p:sldMasterIdLst>
  <p:sldIdLst>
    <p:sldId xmlns:r="http://schemas.openxmlformats.org/officeDocument/2006/relationships" id="256" r:id="R1720a9f86603485f"/>
    <p:sldId xmlns:r="http://schemas.openxmlformats.org/officeDocument/2006/relationships" id="257" r:id="Rbf6384e1fc984f68"/>
    <p:sldId xmlns:r="http://schemas.openxmlformats.org/officeDocument/2006/relationships" id="258" r:id="R08c68575a6ab4ab3"/>
    <p:sldId xmlns:r="http://schemas.openxmlformats.org/officeDocument/2006/relationships" id="259" r:id="Rba3f305343064e08"/>
    <p:sldId xmlns:r="http://schemas.openxmlformats.org/officeDocument/2006/relationships" id="260" r:id="R4c5a852028a94789"/>
    <p:sldId xmlns:r="http://schemas.openxmlformats.org/officeDocument/2006/relationships" id="261" r:id="R5afd00ae2afb4c7f"/>
    <p:sldId xmlns:r="http://schemas.openxmlformats.org/officeDocument/2006/relationships" id="262" r:id="Rfe5e0276e9eb4f4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9c4daefd5644c7" /><Relationship Type="http://schemas.openxmlformats.org/officeDocument/2006/relationships/slide" Target="/ppt/slides/slide1.xml" Id="R1720a9f86603485f" /><Relationship Type="http://schemas.openxmlformats.org/officeDocument/2006/relationships/slide" Target="/ppt/slides/slide2.xml" Id="Rbf6384e1fc984f68" /><Relationship Type="http://schemas.openxmlformats.org/officeDocument/2006/relationships/slide" Target="/ppt/slides/slide3.xml" Id="R08c68575a6ab4ab3" /><Relationship Type="http://schemas.openxmlformats.org/officeDocument/2006/relationships/slide" Target="/ppt/slides/slide4.xml" Id="Rba3f305343064e08" /><Relationship Type="http://schemas.openxmlformats.org/officeDocument/2006/relationships/slide" Target="/ppt/slides/slide5.xml" Id="R4c5a852028a94789" /><Relationship Type="http://schemas.openxmlformats.org/officeDocument/2006/relationships/slide" Target="/ppt/slides/slide6.xml" Id="R5afd00ae2afb4c7f" /><Relationship Type="http://schemas.openxmlformats.org/officeDocument/2006/relationships/slide" Target="/ppt/slides/slide7.xml" Id="Rfe5e0276e9eb4f4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c610d70af546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57e224dabd47fa" /><Relationship Type="http://schemas.openxmlformats.org/officeDocument/2006/relationships/theme" Target="/ppt/slideMasters/theme/theme1.xml" Id="R7ebd6a83660b4b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57e224dabd47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5bb73a9c554f9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474fcc57cc4d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b2164c23fc4a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31fc06133c49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b1ee1eb37740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187edfbb34468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eb5c781e3e4d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INCITOARE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INCITOARE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INCITOARE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INCITOARE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INCITOARE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INCITOARE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7 299 731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6 150 844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4 500 305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−584 436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2 248 543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INCITOARE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FAGERMO FRANK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FAGERMO BENT RUDI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INCITOARE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987 522 178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INCITOARE INVEST AS</a:t>
            </a:r>
          </a:p>
        </p:txBody>
      </p:sp>
    </p:spTree>
  </p:cSld>
  <p:clrMapOvr>
    <a:masterClrMapping xmlns:a="http://schemas.openxmlformats.org/drawingml/2006/main"/>
  </p:clrMapOvr>
</p:sld>
</file>