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a1e83bd2943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b9109a1caf4479"/>
  </p:sldMasterIdLst>
  <p:sldIdLst>
    <p:sldId xmlns:r="http://schemas.openxmlformats.org/officeDocument/2006/relationships" id="256" r:id="R3eec6438bf654593"/>
    <p:sldId xmlns:r="http://schemas.openxmlformats.org/officeDocument/2006/relationships" id="257" r:id="R80e626944114472e"/>
    <p:sldId xmlns:r="http://schemas.openxmlformats.org/officeDocument/2006/relationships" id="258" r:id="Rd46d184ab2a44b66"/>
    <p:sldId xmlns:r="http://schemas.openxmlformats.org/officeDocument/2006/relationships" id="259" r:id="R1e4433e1c4584092"/>
    <p:sldId xmlns:r="http://schemas.openxmlformats.org/officeDocument/2006/relationships" id="260" r:id="R00d826f7f9974e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9109a1caf4479" /><Relationship Type="http://schemas.openxmlformats.org/officeDocument/2006/relationships/slide" Target="/ppt/slides/slide1.xml" Id="R3eec6438bf654593" /><Relationship Type="http://schemas.openxmlformats.org/officeDocument/2006/relationships/slide" Target="/ppt/slides/slide2.xml" Id="R80e626944114472e" /><Relationship Type="http://schemas.openxmlformats.org/officeDocument/2006/relationships/slide" Target="/ppt/slides/slide3.xml" Id="Rd46d184ab2a44b66" /><Relationship Type="http://schemas.openxmlformats.org/officeDocument/2006/relationships/slide" Target="/ppt/slides/slide4.xml" Id="R1e4433e1c4584092" /><Relationship Type="http://schemas.openxmlformats.org/officeDocument/2006/relationships/slide" Target="/ppt/slides/slide5.xml" Id="R00d826f7f9974e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f714aa0500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cb32245374b1e" /><Relationship Type="http://schemas.openxmlformats.org/officeDocument/2006/relationships/theme" Target="/ppt/slideMasters/theme/theme1.xml" Id="Rbded82202f874d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6cb32245374b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bf4530ad4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2e58de747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8f442db9f4f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7b585a2f844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1154f56a640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NORHEIM BENSINSTASJON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NORHEIM BENSINSTASJON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987 515 015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BENSINSTASJON AS</a:t>
            </a:r>
          </a:p>
        </p:txBody>
      </p:sp>
    </p:spTree>
  </p:cSld>
  <p:clrMapOvr>
    <a:masterClrMapping xmlns:a="http://schemas.openxmlformats.org/drawingml/2006/main"/>
  </p:clrMapOvr>
</p:sld>
</file>