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1d126bb9e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060b57af34faf"/>
  </p:sldMasterIdLst>
  <p:sldIdLst>
    <p:sldId xmlns:r="http://schemas.openxmlformats.org/officeDocument/2006/relationships" id="256" r:id="R855446ac101f4b58"/>
    <p:sldId xmlns:r="http://schemas.openxmlformats.org/officeDocument/2006/relationships" id="257" r:id="Rdc1dbd3404524106"/>
    <p:sldId xmlns:r="http://schemas.openxmlformats.org/officeDocument/2006/relationships" id="258" r:id="R9872c8ddcf2c4b9b"/>
    <p:sldId xmlns:r="http://schemas.openxmlformats.org/officeDocument/2006/relationships" id="259" r:id="R356179ff9ca94ff3"/>
    <p:sldId xmlns:r="http://schemas.openxmlformats.org/officeDocument/2006/relationships" id="260" r:id="Rbc17b95d60ad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060b57af34faf" /><Relationship Type="http://schemas.openxmlformats.org/officeDocument/2006/relationships/slide" Target="/ppt/slides/slide1.xml" Id="R855446ac101f4b58" /><Relationship Type="http://schemas.openxmlformats.org/officeDocument/2006/relationships/slide" Target="/ppt/slides/slide2.xml" Id="Rdc1dbd3404524106" /><Relationship Type="http://schemas.openxmlformats.org/officeDocument/2006/relationships/slide" Target="/ppt/slides/slide3.xml" Id="R9872c8ddcf2c4b9b" /><Relationship Type="http://schemas.openxmlformats.org/officeDocument/2006/relationships/slide" Target="/ppt/slides/slide4.xml" Id="R356179ff9ca94ff3" /><Relationship Type="http://schemas.openxmlformats.org/officeDocument/2006/relationships/slide" Target="/ppt/slides/slide5.xml" Id="Rbc17b95d60ad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38d22510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28d3f6e04354" /><Relationship Type="http://schemas.openxmlformats.org/officeDocument/2006/relationships/theme" Target="/ppt/slideMasters/theme/theme1.xml" Id="Rf1baf8b37e62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128d3f6e0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aeb8624e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b8ad3838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ce1d8fba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3f80d1a2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3722a4d41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RAMSØY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RAMSØY DESIGN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