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18f44f23234c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e690b760d14c3d"/>
  </p:sldMasterIdLst>
  <p:sldIdLst>
    <p:sldId xmlns:r="http://schemas.openxmlformats.org/officeDocument/2006/relationships" id="256" r:id="R9c938f093f5d4bd9"/>
    <p:sldId xmlns:r="http://schemas.openxmlformats.org/officeDocument/2006/relationships" id="257" r:id="Raa9cefab947e408d"/>
    <p:sldId xmlns:r="http://schemas.openxmlformats.org/officeDocument/2006/relationships" id="258" r:id="R2430f6acc43742fc"/>
    <p:sldId xmlns:r="http://schemas.openxmlformats.org/officeDocument/2006/relationships" id="259" r:id="Rcaceff0744854413"/>
    <p:sldId xmlns:r="http://schemas.openxmlformats.org/officeDocument/2006/relationships" id="260" r:id="Rc8f473deb95946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e690b760d14c3d" /><Relationship Type="http://schemas.openxmlformats.org/officeDocument/2006/relationships/slide" Target="/ppt/slides/slide1.xml" Id="R9c938f093f5d4bd9" /><Relationship Type="http://schemas.openxmlformats.org/officeDocument/2006/relationships/slide" Target="/ppt/slides/slide2.xml" Id="Raa9cefab947e408d" /><Relationship Type="http://schemas.openxmlformats.org/officeDocument/2006/relationships/slide" Target="/ppt/slides/slide3.xml" Id="R2430f6acc43742fc" /><Relationship Type="http://schemas.openxmlformats.org/officeDocument/2006/relationships/slide" Target="/ppt/slides/slide4.xml" Id="Rcaceff0744854413" /><Relationship Type="http://schemas.openxmlformats.org/officeDocument/2006/relationships/slide" Target="/ppt/slides/slide5.xml" Id="Rc8f473deb95946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3deacd73f348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11ce432774824" /><Relationship Type="http://schemas.openxmlformats.org/officeDocument/2006/relationships/theme" Target="/ppt/slideMasters/theme/theme1.xml" Id="R2819442481ff43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311ce4327748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67ec4641943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3abe3ca124b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c03d03f0546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89378e26a4e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58324335f42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OUTLET KRISTIANSAND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OUTLET KRISTIANSAND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OUTLET KRISTIANSAND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OUTLET KRISTIANSAND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OUTLET KRISTIANSAND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OUTLET KRISTIANSAND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987 494 492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OUTLET KRISTIANSAND AS</a:t>
            </a:r>
          </a:p>
        </p:txBody>
      </p:sp>
    </p:spTree>
  </p:cSld>
  <p:clrMapOvr>
    <a:masterClrMapping xmlns:a="http://schemas.openxmlformats.org/drawingml/2006/main"/>
  </p:clrMapOvr>
</p:sld>
</file>