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1a93edb29a43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e36767556c4edf"/>
  </p:sldMasterIdLst>
  <p:sldIdLst>
    <p:sldId xmlns:r="http://schemas.openxmlformats.org/officeDocument/2006/relationships" id="256" r:id="R9517485d22c54acf"/>
    <p:sldId xmlns:r="http://schemas.openxmlformats.org/officeDocument/2006/relationships" id="257" r:id="R5f66233e72a64f90"/>
    <p:sldId xmlns:r="http://schemas.openxmlformats.org/officeDocument/2006/relationships" id="258" r:id="R55a50e86354e4024"/>
    <p:sldId xmlns:r="http://schemas.openxmlformats.org/officeDocument/2006/relationships" id="259" r:id="Ra45d4e821ae24006"/>
    <p:sldId xmlns:r="http://schemas.openxmlformats.org/officeDocument/2006/relationships" id="260" r:id="R7c1d6794b7be4460"/>
    <p:sldId xmlns:r="http://schemas.openxmlformats.org/officeDocument/2006/relationships" id="261" r:id="R297fb629b267425d"/>
    <p:sldId xmlns:r="http://schemas.openxmlformats.org/officeDocument/2006/relationships" id="262" r:id="R7a23a2fb378c46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e36767556c4edf" /><Relationship Type="http://schemas.openxmlformats.org/officeDocument/2006/relationships/slide" Target="/ppt/slides/slide1.xml" Id="R9517485d22c54acf" /><Relationship Type="http://schemas.openxmlformats.org/officeDocument/2006/relationships/slide" Target="/ppt/slides/slide2.xml" Id="R5f66233e72a64f90" /><Relationship Type="http://schemas.openxmlformats.org/officeDocument/2006/relationships/slide" Target="/ppt/slides/slide3.xml" Id="R55a50e86354e4024" /><Relationship Type="http://schemas.openxmlformats.org/officeDocument/2006/relationships/slide" Target="/ppt/slides/slide4.xml" Id="Ra45d4e821ae24006" /><Relationship Type="http://schemas.openxmlformats.org/officeDocument/2006/relationships/slide" Target="/ppt/slides/slide5.xml" Id="R7c1d6794b7be4460" /><Relationship Type="http://schemas.openxmlformats.org/officeDocument/2006/relationships/slide" Target="/ppt/slides/slide6.xml" Id="R297fb629b267425d" /><Relationship Type="http://schemas.openxmlformats.org/officeDocument/2006/relationships/slide" Target="/ppt/slides/slide7.xml" Id="R7a23a2fb378c46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140a5afb034d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b56815a89444f" /><Relationship Type="http://schemas.openxmlformats.org/officeDocument/2006/relationships/theme" Target="/ppt/slideMasters/theme/theme1.xml" Id="Rd08530790ba849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eb56815a8944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843e3dd1147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673035b8e40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819dd9b3241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8d1eec9e848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fda9c10a644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44c6b3f8144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51cbcad0e46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OTTA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OTTA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OTTA AS ble etablert [år] og holder til i Otta.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OTTA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OTTA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OTTA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2 393 451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221 647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233 896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262 710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695 145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OTTA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KOOT ANITA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GUTTORMSEN CHRISTINE  –  23,3 %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DIDRIKSEN KRISTIN KNUTSEN  –  14,6 %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SMIDESANG CAMILLA  –  14,6 %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SPEIKLAND KJERSTI-OLINE  –  14,6 %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OTTA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2670 Otta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23 55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post@aktivotta.no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www.aktivotta.no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987 494 123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OTTA AS</a:t>
            </a:r>
          </a:p>
        </p:txBody>
      </p:sp>
    </p:spTree>
  </p:cSld>
  <p:clrMapOvr>
    <a:masterClrMapping xmlns:a="http://schemas.openxmlformats.org/drawingml/2006/main"/>
  </p:clrMapOvr>
</p:sld>
</file>