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0d2cd2142d4e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4eee2ce0ec4d30"/>
  </p:sldMasterIdLst>
  <p:sldIdLst>
    <p:sldId xmlns:r="http://schemas.openxmlformats.org/officeDocument/2006/relationships" id="256" r:id="Rde4752b371d94182"/>
    <p:sldId xmlns:r="http://schemas.openxmlformats.org/officeDocument/2006/relationships" id="257" r:id="R178063aba9034531"/>
    <p:sldId xmlns:r="http://schemas.openxmlformats.org/officeDocument/2006/relationships" id="258" r:id="R0b88eb9967da4f4a"/>
    <p:sldId xmlns:r="http://schemas.openxmlformats.org/officeDocument/2006/relationships" id="259" r:id="R608c6e85491b402e"/>
    <p:sldId xmlns:r="http://schemas.openxmlformats.org/officeDocument/2006/relationships" id="260" r:id="R0f7cabbb5c854c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4eee2ce0ec4d30" /><Relationship Type="http://schemas.openxmlformats.org/officeDocument/2006/relationships/slide" Target="/ppt/slides/slide1.xml" Id="Rde4752b371d94182" /><Relationship Type="http://schemas.openxmlformats.org/officeDocument/2006/relationships/slide" Target="/ppt/slides/slide2.xml" Id="R178063aba9034531" /><Relationship Type="http://schemas.openxmlformats.org/officeDocument/2006/relationships/slide" Target="/ppt/slides/slide3.xml" Id="R0b88eb9967da4f4a" /><Relationship Type="http://schemas.openxmlformats.org/officeDocument/2006/relationships/slide" Target="/ppt/slides/slide4.xml" Id="R608c6e85491b402e" /><Relationship Type="http://schemas.openxmlformats.org/officeDocument/2006/relationships/slide" Target="/ppt/slides/slide5.xml" Id="R0f7cabbb5c854c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7d4f0c0cd94f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7aaf824cee4f6a" /><Relationship Type="http://schemas.openxmlformats.org/officeDocument/2006/relationships/theme" Target="/ppt/slideMasters/theme/theme1.xml" Id="R157e0afcdc2c49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7aaf824cee4f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0873528bd945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880c0c732f4c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2f2fb4c0d04f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41df3db4d04a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6855dfd88347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SOMMERROLUND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SOMMERROLUND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SOMMERROLUND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SOMMERROLUND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SOMMERROLUND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SOMMERROLUND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987 494 093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SOMMERROLUND AS</a:t>
            </a:r>
          </a:p>
        </p:txBody>
      </p:sp>
    </p:spTree>
  </p:cSld>
  <p:clrMapOvr>
    <a:masterClrMapping xmlns:a="http://schemas.openxmlformats.org/drawingml/2006/main"/>
  </p:clrMapOvr>
</p:sld>
</file>