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14d4192e6741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dc8f6f39834c2a"/>
  </p:sldMasterIdLst>
  <p:sldIdLst>
    <p:sldId xmlns:r="http://schemas.openxmlformats.org/officeDocument/2006/relationships" id="256" r:id="R299d7a06d9794667"/>
    <p:sldId xmlns:r="http://schemas.openxmlformats.org/officeDocument/2006/relationships" id="257" r:id="R9acaad1a09a045d4"/>
    <p:sldId xmlns:r="http://schemas.openxmlformats.org/officeDocument/2006/relationships" id="258" r:id="R8357a0a2176e4e89"/>
    <p:sldId xmlns:r="http://schemas.openxmlformats.org/officeDocument/2006/relationships" id="259" r:id="R8d2eae859d864099"/>
    <p:sldId xmlns:r="http://schemas.openxmlformats.org/officeDocument/2006/relationships" id="260" r:id="R2f8cf46c814446a0"/>
    <p:sldId xmlns:r="http://schemas.openxmlformats.org/officeDocument/2006/relationships" id="261" r:id="Ra3131522010d43b7"/>
    <p:sldId xmlns:r="http://schemas.openxmlformats.org/officeDocument/2006/relationships" id="262" r:id="Rd34bdbd472e24f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c8f6f39834c2a" /><Relationship Type="http://schemas.openxmlformats.org/officeDocument/2006/relationships/slide" Target="/ppt/slides/slide1.xml" Id="R299d7a06d9794667" /><Relationship Type="http://schemas.openxmlformats.org/officeDocument/2006/relationships/slide" Target="/ppt/slides/slide2.xml" Id="R9acaad1a09a045d4" /><Relationship Type="http://schemas.openxmlformats.org/officeDocument/2006/relationships/slide" Target="/ppt/slides/slide3.xml" Id="R8357a0a2176e4e89" /><Relationship Type="http://schemas.openxmlformats.org/officeDocument/2006/relationships/slide" Target="/ppt/slides/slide4.xml" Id="R8d2eae859d864099" /><Relationship Type="http://schemas.openxmlformats.org/officeDocument/2006/relationships/slide" Target="/ppt/slides/slide5.xml" Id="R2f8cf46c814446a0" /><Relationship Type="http://schemas.openxmlformats.org/officeDocument/2006/relationships/slide" Target="/ppt/slides/slide6.xml" Id="Ra3131522010d43b7" /><Relationship Type="http://schemas.openxmlformats.org/officeDocument/2006/relationships/slide" Target="/ppt/slides/slide7.xml" Id="Rd34bdbd472e24f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a1ddabd3fc42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bde5b08c9485d" /><Relationship Type="http://schemas.openxmlformats.org/officeDocument/2006/relationships/theme" Target="/ppt/slideMasters/theme/theme1.xml" Id="Rca0352488a3c45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abde5b08c948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0330b4d014e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1945e33804f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dc393ff1744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c0436e6864c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a7de1acd14e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799b08ef941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e51e08a8745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SLR AS ble etablert [år] og holder til i Fall.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10 893 920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6 734 207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10 185 257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38 085 970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43 194 917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LØKEN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Lykkjekroken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2864 Fall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svein@slr-as.no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987 493 739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SLR AS</a:t>
            </a:r>
          </a:p>
        </p:txBody>
      </p:sp>
    </p:spTree>
  </p:cSld>
  <p:clrMapOvr>
    <a:masterClrMapping xmlns:a="http://schemas.openxmlformats.org/drawingml/2006/main"/>
  </p:clrMapOvr>
</p:sld>
</file>