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546609361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97aec9b5ed4d2d"/>
  </p:sldMasterIdLst>
  <p:sldIdLst>
    <p:sldId xmlns:r="http://schemas.openxmlformats.org/officeDocument/2006/relationships" id="256" r:id="R2f34f11757674567"/>
    <p:sldId xmlns:r="http://schemas.openxmlformats.org/officeDocument/2006/relationships" id="257" r:id="R36b1a667159a40a8"/>
    <p:sldId xmlns:r="http://schemas.openxmlformats.org/officeDocument/2006/relationships" id="258" r:id="Rfde8c230f9464e4f"/>
    <p:sldId xmlns:r="http://schemas.openxmlformats.org/officeDocument/2006/relationships" id="259" r:id="Rf2075a10b1aa45ae"/>
    <p:sldId xmlns:r="http://schemas.openxmlformats.org/officeDocument/2006/relationships" id="260" r:id="R81196349c276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7aec9b5ed4d2d" /><Relationship Type="http://schemas.openxmlformats.org/officeDocument/2006/relationships/slide" Target="/ppt/slides/slide1.xml" Id="R2f34f11757674567" /><Relationship Type="http://schemas.openxmlformats.org/officeDocument/2006/relationships/slide" Target="/ppt/slides/slide2.xml" Id="R36b1a667159a40a8" /><Relationship Type="http://schemas.openxmlformats.org/officeDocument/2006/relationships/slide" Target="/ppt/slides/slide3.xml" Id="Rfde8c230f9464e4f" /><Relationship Type="http://schemas.openxmlformats.org/officeDocument/2006/relationships/slide" Target="/ppt/slides/slide4.xml" Id="Rf2075a10b1aa45ae" /><Relationship Type="http://schemas.openxmlformats.org/officeDocument/2006/relationships/slide" Target="/ppt/slides/slide5.xml" Id="R81196349c276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6c84f01ba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1fbcbbc1b4b8c" /><Relationship Type="http://schemas.openxmlformats.org/officeDocument/2006/relationships/theme" Target="/ppt/slideMasters/theme/theme1.xml" Id="R57064617041a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1fbcbbc1b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a2b4e860b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d34864ef1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1248e95e4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fc9b571a7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b1142d5cc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MIDT-TELEMARK MUR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MIDT-TELEMARK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MIDT-TELEMARK MUR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MIDT-TELEMARK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MIDT-TELEMARK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MIDT-TELEMARK MUR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987 490 195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MIDT-TELEMARK MUR AS</a:t>
            </a:r>
          </a:p>
        </p:txBody>
      </p:sp>
    </p:spTree>
  </p:cSld>
  <p:clrMapOvr>
    <a:masterClrMapping xmlns:a="http://schemas.openxmlformats.org/drawingml/2006/main"/>
  </p:clrMapOvr>
</p:sld>
</file>