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a11c1de28046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7f044c6f5f4c72"/>
  </p:sldMasterIdLst>
  <p:sldIdLst>
    <p:sldId xmlns:r="http://schemas.openxmlformats.org/officeDocument/2006/relationships" id="256" r:id="Rf1c06e1eb15c4c47"/>
    <p:sldId xmlns:r="http://schemas.openxmlformats.org/officeDocument/2006/relationships" id="257" r:id="R526125c0df134bd2"/>
    <p:sldId xmlns:r="http://schemas.openxmlformats.org/officeDocument/2006/relationships" id="258" r:id="Rd578d7ed53b6444e"/>
    <p:sldId xmlns:r="http://schemas.openxmlformats.org/officeDocument/2006/relationships" id="259" r:id="R4e892fa3fbec4cf8"/>
    <p:sldId xmlns:r="http://schemas.openxmlformats.org/officeDocument/2006/relationships" id="260" r:id="R13ad954614964964"/>
    <p:sldId xmlns:r="http://schemas.openxmlformats.org/officeDocument/2006/relationships" id="261" r:id="R2f1dc4c6447642a1"/>
    <p:sldId xmlns:r="http://schemas.openxmlformats.org/officeDocument/2006/relationships" id="262" r:id="R1adf5eb7959541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7f044c6f5f4c72" /><Relationship Type="http://schemas.openxmlformats.org/officeDocument/2006/relationships/slide" Target="/ppt/slides/slide1.xml" Id="Rf1c06e1eb15c4c47" /><Relationship Type="http://schemas.openxmlformats.org/officeDocument/2006/relationships/slide" Target="/ppt/slides/slide2.xml" Id="R526125c0df134bd2" /><Relationship Type="http://schemas.openxmlformats.org/officeDocument/2006/relationships/slide" Target="/ppt/slides/slide3.xml" Id="Rd578d7ed53b6444e" /><Relationship Type="http://schemas.openxmlformats.org/officeDocument/2006/relationships/slide" Target="/ppt/slides/slide4.xml" Id="R4e892fa3fbec4cf8" /><Relationship Type="http://schemas.openxmlformats.org/officeDocument/2006/relationships/slide" Target="/ppt/slides/slide5.xml" Id="R13ad954614964964" /><Relationship Type="http://schemas.openxmlformats.org/officeDocument/2006/relationships/slide" Target="/ppt/slides/slide6.xml" Id="R2f1dc4c6447642a1" /><Relationship Type="http://schemas.openxmlformats.org/officeDocument/2006/relationships/slide" Target="/ppt/slides/slide7.xml" Id="R1adf5eb7959541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eee3959494c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f8ee221e74531" /><Relationship Type="http://schemas.openxmlformats.org/officeDocument/2006/relationships/theme" Target="/ppt/slideMasters/theme/theme1.xml" Id="R25ffb3f9ddc043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4f8ee221e745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5dfa27b054f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a581c29f849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28a11374a4e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bb9c62ae64c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ebe2cb82940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1b94961bc42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f402d65e6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STONEFIELD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STONEFIELD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1 870 849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OLAV STENENG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STONEFIELD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Andersens vei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17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987 489 618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STONEFIELD AS</a:t>
            </a:r>
          </a:p>
        </p:txBody>
      </p:sp>
    </p:spTree>
  </p:cSld>
  <p:clrMapOvr>
    <a:masterClrMapping xmlns:a="http://schemas.openxmlformats.org/drawingml/2006/main"/>
  </p:clrMapOvr>
</p:sld>
</file>