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c00fce55d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4416b09d9497a"/>
  </p:sldMasterIdLst>
  <p:sldIdLst>
    <p:sldId xmlns:r="http://schemas.openxmlformats.org/officeDocument/2006/relationships" id="256" r:id="Rfc1c2f015f02423c"/>
    <p:sldId xmlns:r="http://schemas.openxmlformats.org/officeDocument/2006/relationships" id="257" r:id="R0f842feb7ba64b4d"/>
    <p:sldId xmlns:r="http://schemas.openxmlformats.org/officeDocument/2006/relationships" id="258" r:id="R5fba6bc6c12a4da9"/>
    <p:sldId xmlns:r="http://schemas.openxmlformats.org/officeDocument/2006/relationships" id="259" r:id="R5db83c9d0abe4d70"/>
    <p:sldId xmlns:r="http://schemas.openxmlformats.org/officeDocument/2006/relationships" id="260" r:id="R00c2ca35bf98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4416b09d9497a" /><Relationship Type="http://schemas.openxmlformats.org/officeDocument/2006/relationships/slide" Target="/ppt/slides/slide1.xml" Id="Rfc1c2f015f02423c" /><Relationship Type="http://schemas.openxmlformats.org/officeDocument/2006/relationships/slide" Target="/ppt/slides/slide2.xml" Id="R0f842feb7ba64b4d" /><Relationship Type="http://schemas.openxmlformats.org/officeDocument/2006/relationships/slide" Target="/ppt/slides/slide3.xml" Id="R5fba6bc6c12a4da9" /><Relationship Type="http://schemas.openxmlformats.org/officeDocument/2006/relationships/slide" Target="/ppt/slides/slide4.xml" Id="R5db83c9d0abe4d70" /><Relationship Type="http://schemas.openxmlformats.org/officeDocument/2006/relationships/slide" Target="/ppt/slides/slide5.xml" Id="R00c2ca35bf98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670be5d8a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b1758d9e4304" /><Relationship Type="http://schemas.openxmlformats.org/officeDocument/2006/relationships/theme" Target="/ppt/slideMasters/theme/theme1.xml" Id="Rbd9ab85d1d5c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7b1758d9e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481bffe15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21c03c8f745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7adc42db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85c10626f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331f53a08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987 489 065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IMPORT AS</a:t>
            </a:r>
          </a:p>
        </p:txBody>
      </p:sp>
    </p:spTree>
  </p:cSld>
  <p:clrMapOvr>
    <a:masterClrMapping xmlns:a="http://schemas.openxmlformats.org/drawingml/2006/main"/>
  </p:clrMapOvr>
</p:sld>
</file>