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422b78b3b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a907f728d4eb8"/>
  </p:sldMasterIdLst>
  <p:sldIdLst>
    <p:sldId xmlns:r="http://schemas.openxmlformats.org/officeDocument/2006/relationships" id="256" r:id="R9d58c1b93cd2414e"/>
    <p:sldId xmlns:r="http://schemas.openxmlformats.org/officeDocument/2006/relationships" id="257" r:id="R5a6d9a160d4b475e"/>
    <p:sldId xmlns:r="http://schemas.openxmlformats.org/officeDocument/2006/relationships" id="258" r:id="Rd36968bf547742be"/>
    <p:sldId xmlns:r="http://schemas.openxmlformats.org/officeDocument/2006/relationships" id="259" r:id="R1f7a64db06d14255"/>
    <p:sldId xmlns:r="http://schemas.openxmlformats.org/officeDocument/2006/relationships" id="260" r:id="Rdc76d3d87daa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a907f728d4eb8" /><Relationship Type="http://schemas.openxmlformats.org/officeDocument/2006/relationships/slide" Target="/ppt/slides/slide1.xml" Id="R9d58c1b93cd2414e" /><Relationship Type="http://schemas.openxmlformats.org/officeDocument/2006/relationships/slide" Target="/ppt/slides/slide2.xml" Id="R5a6d9a160d4b475e" /><Relationship Type="http://schemas.openxmlformats.org/officeDocument/2006/relationships/slide" Target="/ppt/slides/slide3.xml" Id="Rd36968bf547742be" /><Relationship Type="http://schemas.openxmlformats.org/officeDocument/2006/relationships/slide" Target="/ppt/slides/slide4.xml" Id="R1f7a64db06d14255" /><Relationship Type="http://schemas.openxmlformats.org/officeDocument/2006/relationships/slide" Target="/ppt/slides/slide5.xml" Id="Rdc76d3d87daa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42744a3ae4c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9c1dde5d4924" /><Relationship Type="http://schemas.openxmlformats.org/officeDocument/2006/relationships/theme" Target="/ppt/slideMasters/theme/theme1.xml" Id="R86ea507630dc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29c1dde5d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a8a578b97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6f72ea8d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4ac3b70da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261ad3cbf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5b23b9059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