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44cad0916a4f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e2e1f017674829"/>
  </p:sldMasterIdLst>
  <p:sldIdLst>
    <p:sldId xmlns:r="http://schemas.openxmlformats.org/officeDocument/2006/relationships" id="256" r:id="R62902c5d251840bc"/>
    <p:sldId xmlns:r="http://schemas.openxmlformats.org/officeDocument/2006/relationships" id="257" r:id="R44a982e95a324322"/>
    <p:sldId xmlns:r="http://schemas.openxmlformats.org/officeDocument/2006/relationships" id="258" r:id="R54fe45fdc89a4323"/>
    <p:sldId xmlns:r="http://schemas.openxmlformats.org/officeDocument/2006/relationships" id="259" r:id="R240953ce7ef3432d"/>
    <p:sldId xmlns:r="http://schemas.openxmlformats.org/officeDocument/2006/relationships" id="260" r:id="R7d287de18df24eba"/>
    <p:sldId xmlns:r="http://schemas.openxmlformats.org/officeDocument/2006/relationships" id="261" r:id="R02fb1ff8b2654c7d"/>
    <p:sldId xmlns:r="http://schemas.openxmlformats.org/officeDocument/2006/relationships" id="262" r:id="Rc1ffd936c69c48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e2e1f017674829" /><Relationship Type="http://schemas.openxmlformats.org/officeDocument/2006/relationships/slide" Target="/ppt/slides/slide1.xml" Id="R62902c5d251840bc" /><Relationship Type="http://schemas.openxmlformats.org/officeDocument/2006/relationships/slide" Target="/ppt/slides/slide2.xml" Id="R44a982e95a324322" /><Relationship Type="http://schemas.openxmlformats.org/officeDocument/2006/relationships/slide" Target="/ppt/slides/slide3.xml" Id="R54fe45fdc89a4323" /><Relationship Type="http://schemas.openxmlformats.org/officeDocument/2006/relationships/slide" Target="/ppt/slides/slide4.xml" Id="R240953ce7ef3432d" /><Relationship Type="http://schemas.openxmlformats.org/officeDocument/2006/relationships/slide" Target="/ppt/slides/slide5.xml" Id="R7d287de18df24eba" /><Relationship Type="http://schemas.openxmlformats.org/officeDocument/2006/relationships/slide" Target="/ppt/slides/slide6.xml" Id="R02fb1ff8b2654c7d" /><Relationship Type="http://schemas.openxmlformats.org/officeDocument/2006/relationships/slide" Target="/ppt/slides/slide7.xml" Id="Rc1ffd936c69c48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7248396a464a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219da63e6344e3" /><Relationship Type="http://schemas.openxmlformats.org/officeDocument/2006/relationships/theme" Target="/ppt/slideMasters/theme/theme1.xml" Id="R1ac40fc73c1749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219da63e6344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a640bfcf544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23b255b45444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d7c40223a4c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4d1fc577a42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ea0b170074c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36bf641a2147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a6517968bd4e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BYGGELEDELSE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BYGGELEDELSE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BYGGELEDELSE NORGE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BYGGELEDELSE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BYGGELEDELSE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BYGGELEDELSE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5 217 806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270 661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207 258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955 069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1 862 205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BYGGELEDELSE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WESITO AS  –  49,6 %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HOWDEN INVEST AS  –  40,4 %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GRIMSTAD GRIM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BYGGELEDELSE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Langelandsvegen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6010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15 31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walter@byggeledelsenorge.no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www.byggeledelsenorge.no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987 487 798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BYGGELEDELSE NORGE AS</a:t>
            </a:r>
          </a:p>
        </p:txBody>
      </p:sp>
    </p:spTree>
  </p:cSld>
  <p:clrMapOvr>
    <a:masterClrMapping xmlns:a="http://schemas.openxmlformats.org/drawingml/2006/main"/>
  </p:clrMapOvr>
</p:sld>
</file>