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58fc7a87d1441e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64231099d649e2"/>
  </p:sldMasterIdLst>
  <p:sldIdLst>
    <p:sldId xmlns:r="http://schemas.openxmlformats.org/officeDocument/2006/relationships" id="256" r:id="R46588b6636ec4927"/>
    <p:sldId xmlns:r="http://schemas.openxmlformats.org/officeDocument/2006/relationships" id="257" r:id="R5a5ac32e5791405f"/>
    <p:sldId xmlns:r="http://schemas.openxmlformats.org/officeDocument/2006/relationships" id="258" r:id="R5ea1990f0f314546"/>
    <p:sldId xmlns:r="http://schemas.openxmlformats.org/officeDocument/2006/relationships" id="259" r:id="Raeb0c58d760a408f"/>
    <p:sldId xmlns:r="http://schemas.openxmlformats.org/officeDocument/2006/relationships" id="260" r:id="R1270fd974d2346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64231099d649e2" /><Relationship Type="http://schemas.openxmlformats.org/officeDocument/2006/relationships/slide" Target="/ppt/slides/slide1.xml" Id="R46588b6636ec4927" /><Relationship Type="http://schemas.openxmlformats.org/officeDocument/2006/relationships/slide" Target="/ppt/slides/slide2.xml" Id="R5a5ac32e5791405f" /><Relationship Type="http://schemas.openxmlformats.org/officeDocument/2006/relationships/slide" Target="/ppt/slides/slide3.xml" Id="R5ea1990f0f314546" /><Relationship Type="http://schemas.openxmlformats.org/officeDocument/2006/relationships/slide" Target="/ppt/slides/slide4.xml" Id="Raeb0c58d760a408f" /><Relationship Type="http://schemas.openxmlformats.org/officeDocument/2006/relationships/slide" Target="/ppt/slides/slide5.xml" Id="R1270fd974d2346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fb94a0705a44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4c8a3073db4038" /><Relationship Type="http://schemas.openxmlformats.org/officeDocument/2006/relationships/theme" Target="/ppt/slideMasters/theme/theme1.xml" Id="R802ab5d5f0b442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4c8a3073db40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d674b65784ab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a208a0dc634c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954a350db4cc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5a9c834bcb49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d1381e684458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DR.MUNK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DR.MUNK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DR.MUNK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987 486 899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DR.MUNK AS</a:t>
            </a:r>
          </a:p>
        </p:txBody>
      </p:sp>
    </p:spTree>
  </p:cSld>
  <p:clrMapOvr>
    <a:masterClrMapping xmlns:a="http://schemas.openxmlformats.org/drawingml/2006/main"/>
  </p:clrMapOvr>
</p:sld>
</file>