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cd3b187670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fd92c1bc145cb"/>
  </p:sldMasterIdLst>
  <p:sldIdLst>
    <p:sldId xmlns:r="http://schemas.openxmlformats.org/officeDocument/2006/relationships" id="256" r:id="R91b4109e8e21430c"/>
    <p:sldId xmlns:r="http://schemas.openxmlformats.org/officeDocument/2006/relationships" id="257" r:id="R4f451c39d37346d9"/>
    <p:sldId xmlns:r="http://schemas.openxmlformats.org/officeDocument/2006/relationships" id="258" r:id="Ra332dc95ebbc42bd"/>
    <p:sldId xmlns:r="http://schemas.openxmlformats.org/officeDocument/2006/relationships" id="259" r:id="R4ab1f90fcdae4867"/>
    <p:sldId xmlns:r="http://schemas.openxmlformats.org/officeDocument/2006/relationships" id="260" r:id="R2c46d2b7e5b3412e"/>
    <p:sldId xmlns:r="http://schemas.openxmlformats.org/officeDocument/2006/relationships" id="261" r:id="Reb6bf97793a3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fd92c1bc145cb" /><Relationship Type="http://schemas.openxmlformats.org/officeDocument/2006/relationships/slide" Target="/ppt/slides/slide1.xml" Id="R91b4109e8e21430c" /><Relationship Type="http://schemas.openxmlformats.org/officeDocument/2006/relationships/slide" Target="/ppt/slides/slide2.xml" Id="R4f451c39d37346d9" /><Relationship Type="http://schemas.openxmlformats.org/officeDocument/2006/relationships/slide" Target="/ppt/slides/slide3.xml" Id="Ra332dc95ebbc42bd" /><Relationship Type="http://schemas.openxmlformats.org/officeDocument/2006/relationships/slide" Target="/ppt/slides/slide4.xml" Id="R4ab1f90fcdae4867" /><Relationship Type="http://schemas.openxmlformats.org/officeDocument/2006/relationships/slide" Target="/ppt/slides/slide5.xml" Id="R2c46d2b7e5b3412e" /><Relationship Type="http://schemas.openxmlformats.org/officeDocument/2006/relationships/slide" Target="/ppt/slides/slide6.xml" Id="Reb6bf97793a3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aea66fa3f43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f44108e24c95" /><Relationship Type="http://schemas.openxmlformats.org/officeDocument/2006/relationships/theme" Target="/ppt/slideMasters/theme/theme1.xml" Id="R57c20510ca05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5f44108e2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83d323011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16f1b83d8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ebe2714f0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033c46b9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187be841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766f82ff0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 TIME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 TIME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DÆHLI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JAHREN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 PETTER JOHNSGARD  –  13,9 %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987 484 330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 TIME REGNSKAP AS</a:t>
            </a:r>
          </a:p>
        </p:txBody>
      </p:sp>
    </p:spTree>
  </p:cSld>
  <p:clrMapOvr>
    <a:masterClrMapping xmlns:a="http://schemas.openxmlformats.org/drawingml/2006/main"/>
  </p:clrMapOvr>
</p:sld>
</file>