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1d3ea248b84f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c5e2a9c9284549"/>
  </p:sldMasterIdLst>
  <p:sldIdLst>
    <p:sldId xmlns:r="http://schemas.openxmlformats.org/officeDocument/2006/relationships" id="256" r:id="R89fc2a37ef654b4b"/>
    <p:sldId xmlns:r="http://schemas.openxmlformats.org/officeDocument/2006/relationships" id="257" r:id="R9fb3f4bef298495c"/>
    <p:sldId xmlns:r="http://schemas.openxmlformats.org/officeDocument/2006/relationships" id="258" r:id="R025e7c4d9971402b"/>
    <p:sldId xmlns:r="http://schemas.openxmlformats.org/officeDocument/2006/relationships" id="259" r:id="Rabb7c25b14424e73"/>
    <p:sldId xmlns:r="http://schemas.openxmlformats.org/officeDocument/2006/relationships" id="260" r:id="Ra2591b0a73924f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c5e2a9c9284549" /><Relationship Type="http://schemas.openxmlformats.org/officeDocument/2006/relationships/slide" Target="/ppt/slides/slide1.xml" Id="R89fc2a37ef654b4b" /><Relationship Type="http://schemas.openxmlformats.org/officeDocument/2006/relationships/slide" Target="/ppt/slides/slide2.xml" Id="R9fb3f4bef298495c" /><Relationship Type="http://schemas.openxmlformats.org/officeDocument/2006/relationships/slide" Target="/ppt/slides/slide3.xml" Id="R025e7c4d9971402b" /><Relationship Type="http://schemas.openxmlformats.org/officeDocument/2006/relationships/slide" Target="/ppt/slides/slide4.xml" Id="Rabb7c25b14424e73" /><Relationship Type="http://schemas.openxmlformats.org/officeDocument/2006/relationships/slide" Target="/ppt/slides/slide5.xml" Id="Ra2591b0a73924f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b36e45786f47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21b4b3e39343fa" /><Relationship Type="http://schemas.openxmlformats.org/officeDocument/2006/relationships/theme" Target="/ppt/slideMasters/theme/theme1.xml" Id="Ra507dcf6f38f45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21b4b3e39343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06796be5044e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4c03bfca1d4a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d6baa808a94c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6f564ceb1e45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73be5d8592414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POL - EUROCREWING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 - EUROCREWING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POL - EUROCREWING NORWAY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 - EUROCREWING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 - EUROCREWING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 - EUROCREWING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987 477 784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 - EUROCREWING NORWAY AS</a:t>
            </a:r>
          </a:p>
        </p:txBody>
      </p:sp>
    </p:spTree>
  </p:cSld>
  <p:clrMapOvr>
    <a:masterClrMapping xmlns:a="http://schemas.openxmlformats.org/drawingml/2006/main"/>
  </p:clrMapOvr>
</p:sld>
</file>