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7598a6affc4e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8eabfb4d094bce"/>
  </p:sldMasterIdLst>
  <p:sldIdLst>
    <p:sldId xmlns:r="http://schemas.openxmlformats.org/officeDocument/2006/relationships" id="256" r:id="R09a3af38d4ce4c5e"/>
    <p:sldId xmlns:r="http://schemas.openxmlformats.org/officeDocument/2006/relationships" id="257" r:id="R6f30fbea3da44d0f"/>
    <p:sldId xmlns:r="http://schemas.openxmlformats.org/officeDocument/2006/relationships" id="258" r:id="Refa1c09b6e0c459d"/>
    <p:sldId xmlns:r="http://schemas.openxmlformats.org/officeDocument/2006/relationships" id="259" r:id="R194b52c4372d4bd7"/>
    <p:sldId xmlns:r="http://schemas.openxmlformats.org/officeDocument/2006/relationships" id="260" r:id="R81582c18f3e24621"/>
    <p:sldId xmlns:r="http://schemas.openxmlformats.org/officeDocument/2006/relationships" id="261" r:id="Rbc349e85c7ea4b5d"/>
    <p:sldId xmlns:r="http://schemas.openxmlformats.org/officeDocument/2006/relationships" id="262" r:id="R724e5c73b5c34e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8eabfb4d094bce" /><Relationship Type="http://schemas.openxmlformats.org/officeDocument/2006/relationships/slide" Target="/ppt/slides/slide1.xml" Id="R09a3af38d4ce4c5e" /><Relationship Type="http://schemas.openxmlformats.org/officeDocument/2006/relationships/slide" Target="/ppt/slides/slide2.xml" Id="R6f30fbea3da44d0f" /><Relationship Type="http://schemas.openxmlformats.org/officeDocument/2006/relationships/slide" Target="/ppt/slides/slide3.xml" Id="Refa1c09b6e0c459d" /><Relationship Type="http://schemas.openxmlformats.org/officeDocument/2006/relationships/slide" Target="/ppt/slides/slide4.xml" Id="R194b52c4372d4bd7" /><Relationship Type="http://schemas.openxmlformats.org/officeDocument/2006/relationships/slide" Target="/ppt/slides/slide5.xml" Id="R81582c18f3e24621" /><Relationship Type="http://schemas.openxmlformats.org/officeDocument/2006/relationships/slide" Target="/ppt/slides/slide6.xml" Id="Rbc349e85c7ea4b5d" /><Relationship Type="http://schemas.openxmlformats.org/officeDocument/2006/relationships/slide" Target="/ppt/slides/slide7.xml" Id="R724e5c73b5c34e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c5bedb82fb40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991f8e82c4fe5" /><Relationship Type="http://schemas.openxmlformats.org/officeDocument/2006/relationships/theme" Target="/ppt/slideMasters/theme/theme1.xml" Id="R0a2709597c684a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5991f8e82c4f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9caf0a56a4f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a4805326947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275fcc0ee43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f55a7606145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a7d3ec34f46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fa4877c5a40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ba0c86c1142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HARALDRUDVEIEN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HARALDRUDVEIEN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HARALDRUDVEIEN 11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HARALDRUDVEIEN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HARALDRUDVEIEN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HARALDRUDVEIEN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14 843 535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10 925 082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8 235 771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86 396 902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116 854 862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HARALDRUDVEIEN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FABRITIUS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HARALDRUDVEIEN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987 477 210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HARALDRUDVEIEN 11 AS</a:t>
            </a:r>
          </a:p>
        </p:txBody>
      </p:sp>
    </p:spTree>
  </p:cSld>
  <p:clrMapOvr>
    <a:masterClrMapping xmlns:a="http://schemas.openxmlformats.org/drawingml/2006/main"/>
  </p:clrMapOvr>
</p:sld>
</file>