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7efcbb8d7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d5bbb74a0f4a71"/>
  </p:sldMasterIdLst>
  <p:sldIdLst>
    <p:sldId xmlns:r="http://schemas.openxmlformats.org/officeDocument/2006/relationships" id="256" r:id="R5b4157ff2eb643ad"/>
    <p:sldId xmlns:r="http://schemas.openxmlformats.org/officeDocument/2006/relationships" id="257" r:id="R4af2053c7db84db9"/>
    <p:sldId xmlns:r="http://schemas.openxmlformats.org/officeDocument/2006/relationships" id="258" r:id="Ra4908d5384ed479a"/>
    <p:sldId xmlns:r="http://schemas.openxmlformats.org/officeDocument/2006/relationships" id="259" r:id="R8ec9780912734c52"/>
    <p:sldId xmlns:r="http://schemas.openxmlformats.org/officeDocument/2006/relationships" id="260" r:id="Rd24c861d5dc44979"/>
    <p:sldId xmlns:r="http://schemas.openxmlformats.org/officeDocument/2006/relationships" id="261" r:id="R93ccaddbda59407a"/>
    <p:sldId xmlns:r="http://schemas.openxmlformats.org/officeDocument/2006/relationships" id="262" r:id="R7bf4b20adb34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5bbb74a0f4a71" /><Relationship Type="http://schemas.openxmlformats.org/officeDocument/2006/relationships/slide" Target="/ppt/slides/slide1.xml" Id="R5b4157ff2eb643ad" /><Relationship Type="http://schemas.openxmlformats.org/officeDocument/2006/relationships/slide" Target="/ppt/slides/slide2.xml" Id="R4af2053c7db84db9" /><Relationship Type="http://schemas.openxmlformats.org/officeDocument/2006/relationships/slide" Target="/ppt/slides/slide3.xml" Id="Ra4908d5384ed479a" /><Relationship Type="http://schemas.openxmlformats.org/officeDocument/2006/relationships/slide" Target="/ppt/slides/slide4.xml" Id="R8ec9780912734c52" /><Relationship Type="http://schemas.openxmlformats.org/officeDocument/2006/relationships/slide" Target="/ppt/slides/slide5.xml" Id="Rd24c861d5dc44979" /><Relationship Type="http://schemas.openxmlformats.org/officeDocument/2006/relationships/slide" Target="/ppt/slides/slide6.xml" Id="R93ccaddbda59407a" /><Relationship Type="http://schemas.openxmlformats.org/officeDocument/2006/relationships/slide" Target="/ppt/slides/slide7.xml" Id="R7bf4b20adb34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afaf543f44b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75c2a6d947e9" /><Relationship Type="http://schemas.openxmlformats.org/officeDocument/2006/relationships/theme" Target="/ppt/slideMasters/theme/theme1.xml" Id="R0506e6e95eac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575c2a6d9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8292ffe68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7f5b8b6e84c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112af7fd44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96bddc5de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82377cb83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03395a794e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565320bb7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REGNSKAP AS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5 086 872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943 790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2 155 163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MADELEINE STORMO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TVEIT AARAK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SKARPODDE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SIV-ANNIE DALE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Engenes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08 13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987 469 846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REGNSKAP AS</a:t>
            </a:r>
          </a:p>
        </p:txBody>
      </p:sp>
    </p:spTree>
  </p:cSld>
  <p:clrMapOvr>
    <a:masterClrMapping xmlns:a="http://schemas.openxmlformats.org/drawingml/2006/main"/>
  </p:clrMapOvr>
</p:sld>
</file>