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5bce3be3bc48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a2a30ceb844cc3"/>
  </p:sldMasterIdLst>
  <p:sldIdLst>
    <p:sldId xmlns:r="http://schemas.openxmlformats.org/officeDocument/2006/relationships" id="256" r:id="R6f9830ab49a44bcf"/>
    <p:sldId xmlns:r="http://schemas.openxmlformats.org/officeDocument/2006/relationships" id="257" r:id="Re1b522637adf46af"/>
    <p:sldId xmlns:r="http://schemas.openxmlformats.org/officeDocument/2006/relationships" id="258" r:id="Ra78e61256a234568"/>
    <p:sldId xmlns:r="http://schemas.openxmlformats.org/officeDocument/2006/relationships" id="259" r:id="R30e44655cc1d4e28"/>
    <p:sldId xmlns:r="http://schemas.openxmlformats.org/officeDocument/2006/relationships" id="260" r:id="R0356aaf14cde4bb3"/>
    <p:sldId xmlns:r="http://schemas.openxmlformats.org/officeDocument/2006/relationships" id="261" r:id="R864f1eeaae3c454e"/>
    <p:sldId xmlns:r="http://schemas.openxmlformats.org/officeDocument/2006/relationships" id="262" r:id="R23f99939e9d74c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a2a30ceb844cc3" /><Relationship Type="http://schemas.openxmlformats.org/officeDocument/2006/relationships/slide" Target="/ppt/slides/slide1.xml" Id="R6f9830ab49a44bcf" /><Relationship Type="http://schemas.openxmlformats.org/officeDocument/2006/relationships/slide" Target="/ppt/slides/slide2.xml" Id="Re1b522637adf46af" /><Relationship Type="http://schemas.openxmlformats.org/officeDocument/2006/relationships/slide" Target="/ppt/slides/slide3.xml" Id="Ra78e61256a234568" /><Relationship Type="http://schemas.openxmlformats.org/officeDocument/2006/relationships/slide" Target="/ppt/slides/slide4.xml" Id="R30e44655cc1d4e28" /><Relationship Type="http://schemas.openxmlformats.org/officeDocument/2006/relationships/slide" Target="/ppt/slides/slide5.xml" Id="R0356aaf14cde4bb3" /><Relationship Type="http://schemas.openxmlformats.org/officeDocument/2006/relationships/slide" Target="/ppt/slides/slide6.xml" Id="R864f1eeaae3c454e" /><Relationship Type="http://schemas.openxmlformats.org/officeDocument/2006/relationships/slide" Target="/ppt/slides/slide7.xml" Id="R23f99939e9d74c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e4d83818d642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7c2e929d14506" /><Relationship Type="http://schemas.openxmlformats.org/officeDocument/2006/relationships/theme" Target="/ppt/slideMasters/theme/theme1.xml" Id="Rad4431a165a246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77c2e929d145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5e4ab0ad947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548a2585f4a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c0aad33d1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dc72a21b940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0e33388ee43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e23669a0c47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babcd155b4b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ÅMLI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ÅMLI REGNSKAP AS ble etablert [år] og holder til i Åmli.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5 086 872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253 130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943 790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SIV-ANNIE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GRIMSLAND MADELEINE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 KARI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OLSTAD EIRIN UFSVATN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SKARPODDE LENA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4865 Åmli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08 13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987 469 846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ÅMLI REGNSKAP AS</a:t>
            </a:r>
          </a:p>
        </p:txBody>
      </p:sp>
    </p:spTree>
  </p:cSld>
  <p:clrMapOvr>
    <a:masterClrMapping xmlns:a="http://schemas.openxmlformats.org/drawingml/2006/main"/>
  </p:clrMapOvr>
</p:sld>
</file>