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3b56edf5a94c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f1ff9b53ac47fe"/>
  </p:sldMasterIdLst>
  <p:sldIdLst>
    <p:sldId xmlns:r="http://schemas.openxmlformats.org/officeDocument/2006/relationships" id="256" r:id="Rf380d3fa9d6a41c7"/>
    <p:sldId xmlns:r="http://schemas.openxmlformats.org/officeDocument/2006/relationships" id="257" r:id="Rd6a2358108ac41a1"/>
    <p:sldId xmlns:r="http://schemas.openxmlformats.org/officeDocument/2006/relationships" id="258" r:id="Rdaf958e017024e2d"/>
    <p:sldId xmlns:r="http://schemas.openxmlformats.org/officeDocument/2006/relationships" id="259" r:id="R577ac62c69004a03"/>
    <p:sldId xmlns:r="http://schemas.openxmlformats.org/officeDocument/2006/relationships" id="260" r:id="R02b39951dd414361"/>
    <p:sldId xmlns:r="http://schemas.openxmlformats.org/officeDocument/2006/relationships" id="261" r:id="R47f55bc506eb465c"/>
    <p:sldId xmlns:r="http://schemas.openxmlformats.org/officeDocument/2006/relationships" id="262" r:id="Re7eec5d6e79945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1ff9b53ac47fe" /><Relationship Type="http://schemas.openxmlformats.org/officeDocument/2006/relationships/slide" Target="/ppt/slides/slide1.xml" Id="Rf380d3fa9d6a41c7" /><Relationship Type="http://schemas.openxmlformats.org/officeDocument/2006/relationships/slide" Target="/ppt/slides/slide2.xml" Id="Rd6a2358108ac41a1" /><Relationship Type="http://schemas.openxmlformats.org/officeDocument/2006/relationships/slide" Target="/ppt/slides/slide3.xml" Id="Rdaf958e017024e2d" /><Relationship Type="http://schemas.openxmlformats.org/officeDocument/2006/relationships/slide" Target="/ppt/slides/slide4.xml" Id="R577ac62c69004a03" /><Relationship Type="http://schemas.openxmlformats.org/officeDocument/2006/relationships/slide" Target="/ppt/slides/slide5.xml" Id="R02b39951dd414361" /><Relationship Type="http://schemas.openxmlformats.org/officeDocument/2006/relationships/slide" Target="/ppt/slides/slide6.xml" Id="R47f55bc506eb465c" /><Relationship Type="http://schemas.openxmlformats.org/officeDocument/2006/relationships/slide" Target="/ppt/slides/slide7.xml" Id="Re7eec5d6e79945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4bd49773a443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52de824cd4261" /><Relationship Type="http://schemas.openxmlformats.org/officeDocument/2006/relationships/theme" Target="/ppt/slideMasters/theme/theme1.xml" Id="Rbadda71ff27a41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152de824cd42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768270ba841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741b5c41d4a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4f941166c4c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32238cace4d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05d7dc32041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0370e88b444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9c285fec343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ALLES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ALLES RØRSERVICE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2 106 324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1 508 822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1 849 322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Kenneth Børresen, Engersand Havn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84 64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alles.rorservice@lifi.no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987 462 108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ALLES RØRSERVICE AS</a:t>
            </a:r>
          </a:p>
        </p:txBody>
      </p:sp>
    </p:spTree>
  </p:cSld>
  <p:clrMapOvr>
    <a:masterClrMapping xmlns:a="http://schemas.openxmlformats.org/drawingml/2006/main"/>
  </p:clrMapOvr>
</p:sld>
</file>