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b6eadec1c648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8ce0a5623f4578"/>
  </p:sldMasterIdLst>
  <p:sldIdLst>
    <p:sldId xmlns:r="http://schemas.openxmlformats.org/officeDocument/2006/relationships" id="256" r:id="R4b888cdfc3fc465f"/>
    <p:sldId xmlns:r="http://schemas.openxmlformats.org/officeDocument/2006/relationships" id="257" r:id="R7e9d75dacd8f4bbe"/>
    <p:sldId xmlns:r="http://schemas.openxmlformats.org/officeDocument/2006/relationships" id="258" r:id="Rdbba65ca2c144689"/>
    <p:sldId xmlns:r="http://schemas.openxmlformats.org/officeDocument/2006/relationships" id="259" r:id="R1bc6fa83d8014208"/>
    <p:sldId xmlns:r="http://schemas.openxmlformats.org/officeDocument/2006/relationships" id="260" r:id="R08b740441dfb4ada"/>
    <p:sldId xmlns:r="http://schemas.openxmlformats.org/officeDocument/2006/relationships" id="261" r:id="R84a06c94c3c04973"/>
    <p:sldId xmlns:r="http://schemas.openxmlformats.org/officeDocument/2006/relationships" id="262" r:id="R1c0d4207f102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ce0a5623f4578" /><Relationship Type="http://schemas.openxmlformats.org/officeDocument/2006/relationships/slide" Target="/ppt/slides/slide1.xml" Id="R4b888cdfc3fc465f" /><Relationship Type="http://schemas.openxmlformats.org/officeDocument/2006/relationships/slide" Target="/ppt/slides/slide2.xml" Id="R7e9d75dacd8f4bbe" /><Relationship Type="http://schemas.openxmlformats.org/officeDocument/2006/relationships/slide" Target="/ppt/slides/slide3.xml" Id="Rdbba65ca2c144689" /><Relationship Type="http://schemas.openxmlformats.org/officeDocument/2006/relationships/slide" Target="/ppt/slides/slide4.xml" Id="R1bc6fa83d8014208" /><Relationship Type="http://schemas.openxmlformats.org/officeDocument/2006/relationships/slide" Target="/ppt/slides/slide5.xml" Id="R08b740441dfb4ada" /><Relationship Type="http://schemas.openxmlformats.org/officeDocument/2006/relationships/slide" Target="/ppt/slides/slide6.xml" Id="R84a06c94c3c04973" /><Relationship Type="http://schemas.openxmlformats.org/officeDocument/2006/relationships/slide" Target="/ppt/slides/slide7.xml" Id="R1c0d4207f102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8d9230959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a1d9a554846c6" /><Relationship Type="http://schemas.openxmlformats.org/officeDocument/2006/relationships/theme" Target="/ppt/slideMasters/theme/theme1.xml" Id="R452fd0b1d9c7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a1d9a554846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64e8515554a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fa7d3b2d748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8907dab3a48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cbf54471543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7b4ab11a74b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c0b7c82e146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26ea12de7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RUNE TOFTNER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RUNE TOFTNER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RUNE TOFTNER AS ble etablert [år] og holder til i Nannestad.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RUNE TOFTNER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RUNE TOFTNER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RUNE TOFTNER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17 865 441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−537 458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−655 970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4 324 975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RUNE TOFTNER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TOFTNER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RUNE TOFTNER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Ulvedalsvegen 10E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2030 Nannestad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987 461 845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RUNE TOFTNER AS</a:t>
            </a:r>
          </a:p>
        </p:txBody>
      </p:sp>
    </p:spTree>
  </p:cSld>
  <p:clrMapOvr>
    <a:masterClrMapping xmlns:a="http://schemas.openxmlformats.org/drawingml/2006/main"/>
  </p:clrMapOvr>
</p:sld>
</file>