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46434532ea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cc9c97b275461b"/>
  </p:sldMasterIdLst>
  <p:sldIdLst>
    <p:sldId xmlns:r="http://schemas.openxmlformats.org/officeDocument/2006/relationships" id="256" r:id="Red9cda43a2024c43"/>
    <p:sldId xmlns:r="http://schemas.openxmlformats.org/officeDocument/2006/relationships" id="257" r:id="R7f296821cb234ce6"/>
    <p:sldId xmlns:r="http://schemas.openxmlformats.org/officeDocument/2006/relationships" id="258" r:id="R513371808afe4025"/>
    <p:sldId xmlns:r="http://schemas.openxmlformats.org/officeDocument/2006/relationships" id="259" r:id="R9736c752af8641e9"/>
    <p:sldId xmlns:r="http://schemas.openxmlformats.org/officeDocument/2006/relationships" id="260" r:id="Rcfc45c441e604e6e"/>
    <p:sldId xmlns:r="http://schemas.openxmlformats.org/officeDocument/2006/relationships" id="261" r:id="Rf82ca92d6a57440f"/>
    <p:sldId xmlns:r="http://schemas.openxmlformats.org/officeDocument/2006/relationships" id="262" r:id="R22c7551192444d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cc9c97b275461b" /><Relationship Type="http://schemas.openxmlformats.org/officeDocument/2006/relationships/slide" Target="/ppt/slides/slide1.xml" Id="Red9cda43a2024c43" /><Relationship Type="http://schemas.openxmlformats.org/officeDocument/2006/relationships/slide" Target="/ppt/slides/slide2.xml" Id="R7f296821cb234ce6" /><Relationship Type="http://schemas.openxmlformats.org/officeDocument/2006/relationships/slide" Target="/ppt/slides/slide3.xml" Id="R513371808afe4025" /><Relationship Type="http://schemas.openxmlformats.org/officeDocument/2006/relationships/slide" Target="/ppt/slides/slide4.xml" Id="R9736c752af8641e9" /><Relationship Type="http://schemas.openxmlformats.org/officeDocument/2006/relationships/slide" Target="/ppt/slides/slide5.xml" Id="Rcfc45c441e604e6e" /><Relationship Type="http://schemas.openxmlformats.org/officeDocument/2006/relationships/slide" Target="/ppt/slides/slide6.xml" Id="Rf82ca92d6a57440f" /><Relationship Type="http://schemas.openxmlformats.org/officeDocument/2006/relationships/slide" Target="/ppt/slides/slide7.xml" Id="R22c7551192444d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144130315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87ce5a9b046e2" /><Relationship Type="http://schemas.openxmlformats.org/officeDocument/2006/relationships/theme" Target="/ppt/slideMasters/theme/theme1.xml" Id="R782763e2c721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a87ce5a9b0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c7af33372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8dcb8b8af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e770b323d4b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7ef55f25549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eba0f45ed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2d5e97dc3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8fdabc9c448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PELAGOS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PELAGOS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6 489 359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FOYN-BRUUN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5231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987 461 039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PELAGOS AS</a:t>
            </a:r>
          </a:p>
        </p:txBody>
      </p:sp>
    </p:spTree>
  </p:cSld>
  <p:clrMapOvr>
    <a:masterClrMapping xmlns:a="http://schemas.openxmlformats.org/drawingml/2006/main"/>
  </p:clrMapOvr>
</p:sld>
</file>