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233d897d794d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780d631e1249b7"/>
  </p:sldMasterIdLst>
  <p:sldIdLst>
    <p:sldId xmlns:r="http://schemas.openxmlformats.org/officeDocument/2006/relationships" id="256" r:id="Re605fd868cc94578"/>
    <p:sldId xmlns:r="http://schemas.openxmlformats.org/officeDocument/2006/relationships" id="257" r:id="R1d218690fc044257"/>
    <p:sldId xmlns:r="http://schemas.openxmlformats.org/officeDocument/2006/relationships" id="258" r:id="Ra6b5b952adeb4421"/>
    <p:sldId xmlns:r="http://schemas.openxmlformats.org/officeDocument/2006/relationships" id="259" r:id="Rda4e2586eef14829"/>
    <p:sldId xmlns:r="http://schemas.openxmlformats.org/officeDocument/2006/relationships" id="260" r:id="R1b758254960847d1"/>
    <p:sldId xmlns:r="http://schemas.openxmlformats.org/officeDocument/2006/relationships" id="261" r:id="R3375612c8d4e4102"/>
    <p:sldId xmlns:r="http://schemas.openxmlformats.org/officeDocument/2006/relationships" id="262" r:id="R84854f8ca5d246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780d631e1249b7" /><Relationship Type="http://schemas.openxmlformats.org/officeDocument/2006/relationships/slide" Target="/ppt/slides/slide1.xml" Id="Re605fd868cc94578" /><Relationship Type="http://schemas.openxmlformats.org/officeDocument/2006/relationships/slide" Target="/ppt/slides/slide2.xml" Id="R1d218690fc044257" /><Relationship Type="http://schemas.openxmlformats.org/officeDocument/2006/relationships/slide" Target="/ppt/slides/slide3.xml" Id="Ra6b5b952adeb4421" /><Relationship Type="http://schemas.openxmlformats.org/officeDocument/2006/relationships/slide" Target="/ppt/slides/slide4.xml" Id="Rda4e2586eef14829" /><Relationship Type="http://schemas.openxmlformats.org/officeDocument/2006/relationships/slide" Target="/ppt/slides/slide5.xml" Id="R1b758254960847d1" /><Relationship Type="http://schemas.openxmlformats.org/officeDocument/2006/relationships/slide" Target="/ppt/slides/slide6.xml" Id="R3375612c8d4e4102" /><Relationship Type="http://schemas.openxmlformats.org/officeDocument/2006/relationships/slide" Target="/ppt/slides/slide7.xml" Id="R84854f8ca5d246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6c46356c044e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de80ecd224bcb" /><Relationship Type="http://schemas.openxmlformats.org/officeDocument/2006/relationships/theme" Target="/ppt/slideMasters/theme/theme1.xml" Id="R5d677054f39148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cde80ecd224b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cb62ec66647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61c97493246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0a65f44c74e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f2a5cf2af48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86f10a6e2242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52409336840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c4f6f75354b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ERA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ERA REGNSKAP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4 119 658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820 395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810 618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2 916 864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3 711 544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HESTVIK INGVILD JENTOFT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Hornebergvegen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87 71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post@eraregnskap.no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www.eraregnskap.no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987 459 875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ERA REGNSKAP AS</a:t>
            </a:r>
          </a:p>
        </p:txBody>
      </p:sp>
    </p:spTree>
  </p:cSld>
  <p:clrMapOvr>
    <a:masterClrMapping xmlns:a="http://schemas.openxmlformats.org/drawingml/2006/main"/>
  </p:clrMapOvr>
</p:sld>
</file>