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a4e896db8442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9097cbd0274b44"/>
  </p:sldMasterIdLst>
  <p:sldIdLst>
    <p:sldId xmlns:r="http://schemas.openxmlformats.org/officeDocument/2006/relationships" id="256" r:id="R485bf8fd2e624a2f"/>
    <p:sldId xmlns:r="http://schemas.openxmlformats.org/officeDocument/2006/relationships" id="257" r:id="R13a7e993a2ba4526"/>
    <p:sldId xmlns:r="http://schemas.openxmlformats.org/officeDocument/2006/relationships" id="258" r:id="R280f3507491f4bec"/>
    <p:sldId xmlns:r="http://schemas.openxmlformats.org/officeDocument/2006/relationships" id="259" r:id="R252750bdf6944cc8"/>
    <p:sldId xmlns:r="http://schemas.openxmlformats.org/officeDocument/2006/relationships" id="260" r:id="R5ef73e3ec9a74ea0"/>
    <p:sldId xmlns:r="http://schemas.openxmlformats.org/officeDocument/2006/relationships" id="261" r:id="Rdfb26f7b57e4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097cbd0274b44" /><Relationship Type="http://schemas.openxmlformats.org/officeDocument/2006/relationships/slide" Target="/ppt/slides/slide1.xml" Id="R485bf8fd2e624a2f" /><Relationship Type="http://schemas.openxmlformats.org/officeDocument/2006/relationships/slide" Target="/ppt/slides/slide2.xml" Id="R13a7e993a2ba4526" /><Relationship Type="http://schemas.openxmlformats.org/officeDocument/2006/relationships/slide" Target="/ppt/slides/slide3.xml" Id="R280f3507491f4bec" /><Relationship Type="http://schemas.openxmlformats.org/officeDocument/2006/relationships/slide" Target="/ppt/slides/slide4.xml" Id="R252750bdf6944cc8" /><Relationship Type="http://schemas.openxmlformats.org/officeDocument/2006/relationships/slide" Target="/ppt/slides/slide5.xml" Id="R5ef73e3ec9a74ea0" /><Relationship Type="http://schemas.openxmlformats.org/officeDocument/2006/relationships/slide" Target="/ppt/slides/slide6.xml" Id="Rdfb26f7b57e4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b20d95caf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03e595e2e4d2f" /><Relationship Type="http://schemas.openxmlformats.org/officeDocument/2006/relationships/theme" Target="/ppt/slideMasters/theme/theme1.xml" Id="R9c369a0c5ff2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d03e595e2e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a5a203f144e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9b123564d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16d2004ad4a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0524c27e3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9b751c09041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6670d1171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NYGÅRDSGATEN RØKERI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NYGÅRDSGATEN RØKERI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NYGÅRDSGATEN RØKERI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NYGÅRDSGATEN RØKERI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NYGÅRDSGATEN RØKERI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NYGÅRDSGATEN RØKERI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ÅSEN ODDMUND RUNE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NOREVIK STEINAR HALDOR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NYGÅRDSGATEN RØKERI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987 459 549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NYGÅRDSGATEN RØKERI EIENDOM AS</a:t>
            </a:r>
          </a:p>
        </p:txBody>
      </p:sp>
    </p:spTree>
  </p:cSld>
  <p:clrMapOvr>
    <a:masterClrMapping xmlns:a="http://schemas.openxmlformats.org/drawingml/2006/main"/>
  </p:clrMapOvr>
</p:sld>
</file>