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21742ec5c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d457868ee4a37"/>
  </p:sldMasterIdLst>
  <p:sldIdLst>
    <p:sldId xmlns:r="http://schemas.openxmlformats.org/officeDocument/2006/relationships" id="256" r:id="Rbce407ad52734cbc"/>
    <p:sldId xmlns:r="http://schemas.openxmlformats.org/officeDocument/2006/relationships" id="257" r:id="R2b72d1a2c7524f6f"/>
    <p:sldId xmlns:r="http://schemas.openxmlformats.org/officeDocument/2006/relationships" id="258" r:id="Rd55279d163084365"/>
    <p:sldId xmlns:r="http://schemas.openxmlformats.org/officeDocument/2006/relationships" id="259" r:id="R2182456293074440"/>
    <p:sldId xmlns:r="http://schemas.openxmlformats.org/officeDocument/2006/relationships" id="260" r:id="Rcf0cf47f88b949a9"/>
    <p:sldId xmlns:r="http://schemas.openxmlformats.org/officeDocument/2006/relationships" id="261" r:id="Re40dc4ff107f41b2"/>
    <p:sldId xmlns:r="http://schemas.openxmlformats.org/officeDocument/2006/relationships" id="262" r:id="Rd4112f09e2fe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d457868ee4a37" /><Relationship Type="http://schemas.openxmlformats.org/officeDocument/2006/relationships/slide" Target="/ppt/slides/slide1.xml" Id="Rbce407ad52734cbc" /><Relationship Type="http://schemas.openxmlformats.org/officeDocument/2006/relationships/slide" Target="/ppt/slides/slide2.xml" Id="R2b72d1a2c7524f6f" /><Relationship Type="http://schemas.openxmlformats.org/officeDocument/2006/relationships/slide" Target="/ppt/slides/slide3.xml" Id="Rd55279d163084365" /><Relationship Type="http://schemas.openxmlformats.org/officeDocument/2006/relationships/slide" Target="/ppt/slides/slide4.xml" Id="R2182456293074440" /><Relationship Type="http://schemas.openxmlformats.org/officeDocument/2006/relationships/slide" Target="/ppt/slides/slide5.xml" Id="Rcf0cf47f88b949a9" /><Relationship Type="http://schemas.openxmlformats.org/officeDocument/2006/relationships/slide" Target="/ppt/slides/slide6.xml" Id="Re40dc4ff107f41b2" /><Relationship Type="http://schemas.openxmlformats.org/officeDocument/2006/relationships/slide" Target="/ppt/slides/slide7.xml" Id="Rd4112f09e2fe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9d146e31d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cd8bf82344370" /><Relationship Type="http://schemas.openxmlformats.org/officeDocument/2006/relationships/theme" Target="/ppt/slideMasters/theme/theme1.xml" Id="R401d1185178b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cd8bf8234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4834d26e4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46c15994a4a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1dafdf00543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107988ba3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5d91f9c07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13fbea58d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1d56ee60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ENGELBRETH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ENGELBRETH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2 472 065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13 555 574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15 118 068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ERIK ENGELBRETH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Selsbakk øvre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987 459 514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ENGELBRETH HOLDING AS</a:t>
            </a:r>
          </a:p>
        </p:txBody>
      </p:sp>
    </p:spTree>
  </p:cSld>
  <p:clrMapOvr>
    <a:masterClrMapping xmlns:a="http://schemas.openxmlformats.org/drawingml/2006/main"/>
  </p:clrMapOvr>
</p:sld>
</file>