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612156db3a45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27279008c4455e"/>
  </p:sldMasterIdLst>
  <p:sldIdLst>
    <p:sldId xmlns:r="http://schemas.openxmlformats.org/officeDocument/2006/relationships" id="256" r:id="Rd15f59ac21ce434c"/>
    <p:sldId xmlns:r="http://schemas.openxmlformats.org/officeDocument/2006/relationships" id="257" r:id="R459fb29fddec47ae"/>
    <p:sldId xmlns:r="http://schemas.openxmlformats.org/officeDocument/2006/relationships" id="258" r:id="Rbec36b706db545fb"/>
    <p:sldId xmlns:r="http://schemas.openxmlformats.org/officeDocument/2006/relationships" id="259" r:id="Ra2bad038e2cb40d6"/>
    <p:sldId xmlns:r="http://schemas.openxmlformats.org/officeDocument/2006/relationships" id="260" r:id="Rd64b49525ce940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27279008c4455e" /><Relationship Type="http://schemas.openxmlformats.org/officeDocument/2006/relationships/slide" Target="/ppt/slides/slide1.xml" Id="Rd15f59ac21ce434c" /><Relationship Type="http://schemas.openxmlformats.org/officeDocument/2006/relationships/slide" Target="/ppt/slides/slide2.xml" Id="R459fb29fddec47ae" /><Relationship Type="http://schemas.openxmlformats.org/officeDocument/2006/relationships/slide" Target="/ppt/slides/slide3.xml" Id="Rbec36b706db545fb" /><Relationship Type="http://schemas.openxmlformats.org/officeDocument/2006/relationships/slide" Target="/ppt/slides/slide4.xml" Id="Ra2bad038e2cb40d6" /><Relationship Type="http://schemas.openxmlformats.org/officeDocument/2006/relationships/slide" Target="/ppt/slides/slide5.xml" Id="Rd64b49525ce940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7faece9d5147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6bea152c04cd9" /><Relationship Type="http://schemas.openxmlformats.org/officeDocument/2006/relationships/theme" Target="/ppt/slideMasters/theme/theme1.xml" Id="Re5cb820496ee4a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d6bea152c04c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5afaf11d748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cd95586744d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a4635d2eb41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9069e3c9345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25bd4faab4b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RATPACK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RATPACK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RATPACK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RATPACK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RATPACK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RATPACK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987 459 050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RATPACK AS</a:t>
            </a:r>
          </a:p>
        </p:txBody>
      </p:sp>
    </p:spTree>
  </p:cSld>
  <p:clrMapOvr>
    <a:masterClrMapping xmlns:a="http://schemas.openxmlformats.org/drawingml/2006/main"/>
  </p:clrMapOvr>
</p:sld>
</file>