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387694b8e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07e5d1154a49af"/>
  </p:sldMasterIdLst>
  <p:sldIdLst>
    <p:sldId xmlns:r="http://schemas.openxmlformats.org/officeDocument/2006/relationships" id="256" r:id="R6ca329f8430e42cc"/>
    <p:sldId xmlns:r="http://schemas.openxmlformats.org/officeDocument/2006/relationships" id="257" r:id="R696c28a3c62b4f8f"/>
    <p:sldId xmlns:r="http://schemas.openxmlformats.org/officeDocument/2006/relationships" id="258" r:id="R9c29d44c6ad14309"/>
    <p:sldId xmlns:r="http://schemas.openxmlformats.org/officeDocument/2006/relationships" id="259" r:id="R91f89d3c4bb2419a"/>
    <p:sldId xmlns:r="http://schemas.openxmlformats.org/officeDocument/2006/relationships" id="260" r:id="Rcb170982e2ac4415"/>
    <p:sldId xmlns:r="http://schemas.openxmlformats.org/officeDocument/2006/relationships" id="261" r:id="R4ef624f9ae814ab0"/>
    <p:sldId xmlns:r="http://schemas.openxmlformats.org/officeDocument/2006/relationships" id="262" r:id="Rea7209718353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7e5d1154a49af" /><Relationship Type="http://schemas.openxmlformats.org/officeDocument/2006/relationships/slide" Target="/ppt/slides/slide1.xml" Id="R6ca329f8430e42cc" /><Relationship Type="http://schemas.openxmlformats.org/officeDocument/2006/relationships/slide" Target="/ppt/slides/slide2.xml" Id="R696c28a3c62b4f8f" /><Relationship Type="http://schemas.openxmlformats.org/officeDocument/2006/relationships/slide" Target="/ppt/slides/slide3.xml" Id="R9c29d44c6ad14309" /><Relationship Type="http://schemas.openxmlformats.org/officeDocument/2006/relationships/slide" Target="/ppt/slides/slide4.xml" Id="R91f89d3c4bb2419a" /><Relationship Type="http://schemas.openxmlformats.org/officeDocument/2006/relationships/slide" Target="/ppt/slides/slide5.xml" Id="Rcb170982e2ac4415" /><Relationship Type="http://schemas.openxmlformats.org/officeDocument/2006/relationships/slide" Target="/ppt/slides/slide6.xml" Id="R4ef624f9ae814ab0" /><Relationship Type="http://schemas.openxmlformats.org/officeDocument/2006/relationships/slide" Target="/ppt/slides/slide7.xml" Id="Rea7209718353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ca6b566c5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25fac4f444270" /><Relationship Type="http://schemas.openxmlformats.org/officeDocument/2006/relationships/theme" Target="/ppt/slideMasters/theme/theme1.xml" Id="R1f0e32b41fe2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25fac4f44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1358eecd3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bf4ab556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0cc947106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e211be0f8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03f4e3b54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c3a1d442e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28f4068b5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32 274 790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−2 863 054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−2 094 530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7 288 024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20 294 731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NORDIC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56 70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987 455 233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OSLO AS</a:t>
            </a:r>
          </a:p>
        </p:txBody>
      </p:sp>
    </p:spTree>
  </p:cSld>
  <p:clrMapOvr>
    <a:masterClrMapping xmlns:a="http://schemas.openxmlformats.org/drawingml/2006/main"/>
  </p:clrMapOvr>
</p:sld>
</file>