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8946346d4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7c86b07a842d8"/>
  </p:sldMasterIdLst>
  <p:sldIdLst>
    <p:sldId xmlns:r="http://schemas.openxmlformats.org/officeDocument/2006/relationships" id="256" r:id="Rb7903a3aca894252"/>
    <p:sldId xmlns:r="http://schemas.openxmlformats.org/officeDocument/2006/relationships" id="257" r:id="R3186093bd6014207"/>
    <p:sldId xmlns:r="http://schemas.openxmlformats.org/officeDocument/2006/relationships" id="258" r:id="R1360f71d65894653"/>
    <p:sldId xmlns:r="http://schemas.openxmlformats.org/officeDocument/2006/relationships" id="259" r:id="R400436a1ef504f9d"/>
    <p:sldId xmlns:r="http://schemas.openxmlformats.org/officeDocument/2006/relationships" id="260" r:id="Ra4b6ae63d640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7c86b07a842d8" /><Relationship Type="http://schemas.openxmlformats.org/officeDocument/2006/relationships/slide" Target="/ppt/slides/slide1.xml" Id="Rb7903a3aca894252" /><Relationship Type="http://schemas.openxmlformats.org/officeDocument/2006/relationships/slide" Target="/ppt/slides/slide2.xml" Id="R3186093bd6014207" /><Relationship Type="http://schemas.openxmlformats.org/officeDocument/2006/relationships/slide" Target="/ppt/slides/slide3.xml" Id="R1360f71d65894653" /><Relationship Type="http://schemas.openxmlformats.org/officeDocument/2006/relationships/slide" Target="/ppt/slides/slide4.xml" Id="R400436a1ef504f9d" /><Relationship Type="http://schemas.openxmlformats.org/officeDocument/2006/relationships/slide" Target="/ppt/slides/slide5.xml" Id="Ra4b6ae63d640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20c657f12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ce0ee38fa4010" /><Relationship Type="http://schemas.openxmlformats.org/officeDocument/2006/relationships/theme" Target="/ppt/slideMasters/theme/theme1.xml" Id="Rcc9bd7fc145a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ce0ee38fa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e9a29f35345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3cead072d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ac20a093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66207e74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3a611f6e1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NAF BILTEKNIKK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NAF BILTEKNIKK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987 454 350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NAF BILTEKNIKK AS</a:t>
            </a:r>
          </a:p>
        </p:txBody>
      </p:sp>
    </p:spTree>
  </p:cSld>
  <p:clrMapOvr>
    <a:masterClrMapping xmlns:a="http://schemas.openxmlformats.org/drawingml/2006/main"/>
  </p:clrMapOvr>
</p:sld>
</file>