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d844c449e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b49640976e4df9"/>
  </p:sldMasterIdLst>
  <p:sldIdLst>
    <p:sldId xmlns:r="http://schemas.openxmlformats.org/officeDocument/2006/relationships" id="256" r:id="R04ea6c97f6fb406b"/>
    <p:sldId xmlns:r="http://schemas.openxmlformats.org/officeDocument/2006/relationships" id="257" r:id="R508c45b1571f4860"/>
    <p:sldId xmlns:r="http://schemas.openxmlformats.org/officeDocument/2006/relationships" id="258" r:id="Re102e28689ce4f5a"/>
    <p:sldId xmlns:r="http://schemas.openxmlformats.org/officeDocument/2006/relationships" id="259" r:id="Ra24f09005f534f1d"/>
    <p:sldId xmlns:r="http://schemas.openxmlformats.org/officeDocument/2006/relationships" id="260" r:id="R8a4b7cf21dbe420a"/>
    <p:sldId xmlns:r="http://schemas.openxmlformats.org/officeDocument/2006/relationships" id="261" r:id="Rd735d82810bd4030"/>
    <p:sldId xmlns:r="http://schemas.openxmlformats.org/officeDocument/2006/relationships" id="262" r:id="R3797d7437b0a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49640976e4df9" /><Relationship Type="http://schemas.openxmlformats.org/officeDocument/2006/relationships/slide" Target="/ppt/slides/slide1.xml" Id="R04ea6c97f6fb406b" /><Relationship Type="http://schemas.openxmlformats.org/officeDocument/2006/relationships/slide" Target="/ppt/slides/slide2.xml" Id="R508c45b1571f4860" /><Relationship Type="http://schemas.openxmlformats.org/officeDocument/2006/relationships/slide" Target="/ppt/slides/slide3.xml" Id="Re102e28689ce4f5a" /><Relationship Type="http://schemas.openxmlformats.org/officeDocument/2006/relationships/slide" Target="/ppt/slides/slide4.xml" Id="Ra24f09005f534f1d" /><Relationship Type="http://schemas.openxmlformats.org/officeDocument/2006/relationships/slide" Target="/ppt/slides/slide5.xml" Id="R8a4b7cf21dbe420a" /><Relationship Type="http://schemas.openxmlformats.org/officeDocument/2006/relationships/slide" Target="/ppt/slides/slide6.xml" Id="Rd735d82810bd4030" /><Relationship Type="http://schemas.openxmlformats.org/officeDocument/2006/relationships/slide" Target="/ppt/slides/slide7.xml" Id="R3797d7437b0a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ed310bf6b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ce67407f44e2f" /><Relationship Type="http://schemas.openxmlformats.org/officeDocument/2006/relationships/theme" Target="/ppt/slideMasters/theme/theme1.xml" Id="R71459bc2c4b6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ce67407f4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8af0b83dd4f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e4ecfaae6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daebaefcd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0dbcbfdee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7af30bafa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4aef00e614f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9577f4ce7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BILCENTERET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BILCENTERET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INGE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7398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987 450 215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BILCENTERET AS</a:t>
            </a:r>
          </a:p>
        </p:txBody>
      </p:sp>
    </p:spTree>
  </p:cSld>
  <p:clrMapOvr>
    <a:masterClrMapping xmlns:a="http://schemas.openxmlformats.org/drawingml/2006/main"/>
  </p:clrMapOvr>
</p:sld>
</file>