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9045d212c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cbf46c35744ec0"/>
  </p:sldMasterIdLst>
  <p:sldIdLst>
    <p:sldId xmlns:r="http://schemas.openxmlformats.org/officeDocument/2006/relationships" id="256" r:id="Rc7f4f316e1c246c7"/>
    <p:sldId xmlns:r="http://schemas.openxmlformats.org/officeDocument/2006/relationships" id="257" r:id="R4488a512d9cb4038"/>
    <p:sldId xmlns:r="http://schemas.openxmlformats.org/officeDocument/2006/relationships" id="258" r:id="R12864371baf74791"/>
    <p:sldId xmlns:r="http://schemas.openxmlformats.org/officeDocument/2006/relationships" id="259" r:id="R27ac2a05783c4f47"/>
    <p:sldId xmlns:r="http://schemas.openxmlformats.org/officeDocument/2006/relationships" id="260" r:id="R007ed18fd294426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cbf46c35744ec0" /><Relationship Type="http://schemas.openxmlformats.org/officeDocument/2006/relationships/slide" Target="/ppt/slides/slide1.xml" Id="Rc7f4f316e1c246c7" /><Relationship Type="http://schemas.openxmlformats.org/officeDocument/2006/relationships/slide" Target="/ppt/slides/slide2.xml" Id="R4488a512d9cb4038" /><Relationship Type="http://schemas.openxmlformats.org/officeDocument/2006/relationships/slide" Target="/ppt/slides/slide3.xml" Id="R12864371baf74791" /><Relationship Type="http://schemas.openxmlformats.org/officeDocument/2006/relationships/slide" Target="/ppt/slides/slide4.xml" Id="R27ac2a05783c4f47" /><Relationship Type="http://schemas.openxmlformats.org/officeDocument/2006/relationships/slide" Target="/ppt/slides/slide5.xml" Id="R007ed18fd294426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b50650bb7d4b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e1ee48cc84aed" /><Relationship Type="http://schemas.openxmlformats.org/officeDocument/2006/relationships/theme" Target="/ppt/slideMasters/theme/theme1.xml" Id="Rb64421d608a443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5e1ee48cc84a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6b96e6d74d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a851ea64540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1e8d96d6e49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2c9e821ee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44de7bbbcd4a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LINJORD BYGG &amp;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LINJORD BYGG &amp;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987 449 721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LINJORD BYGG &amp; EIENDOM AS</a:t>
            </a:r>
          </a:p>
        </p:txBody>
      </p:sp>
    </p:spTree>
  </p:cSld>
  <p:clrMapOvr>
    <a:masterClrMapping xmlns:a="http://schemas.openxmlformats.org/drawingml/2006/main"/>
  </p:clrMapOvr>
</p:sld>
</file>