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c23da20d845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23b37ee4f46e7"/>
  </p:sldMasterIdLst>
  <p:sldIdLst>
    <p:sldId xmlns:r="http://schemas.openxmlformats.org/officeDocument/2006/relationships" id="256" r:id="R442e4fd20b254d20"/>
    <p:sldId xmlns:r="http://schemas.openxmlformats.org/officeDocument/2006/relationships" id="257" r:id="Rc458da8862344f9d"/>
    <p:sldId xmlns:r="http://schemas.openxmlformats.org/officeDocument/2006/relationships" id="258" r:id="R33a28bc806374cc8"/>
    <p:sldId xmlns:r="http://schemas.openxmlformats.org/officeDocument/2006/relationships" id="259" r:id="Rc36692411b954f71"/>
    <p:sldId xmlns:r="http://schemas.openxmlformats.org/officeDocument/2006/relationships" id="260" r:id="Rc5c2719abc65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23b37ee4f46e7" /><Relationship Type="http://schemas.openxmlformats.org/officeDocument/2006/relationships/slide" Target="/ppt/slides/slide1.xml" Id="R442e4fd20b254d20" /><Relationship Type="http://schemas.openxmlformats.org/officeDocument/2006/relationships/slide" Target="/ppt/slides/slide2.xml" Id="Rc458da8862344f9d" /><Relationship Type="http://schemas.openxmlformats.org/officeDocument/2006/relationships/slide" Target="/ppt/slides/slide3.xml" Id="R33a28bc806374cc8" /><Relationship Type="http://schemas.openxmlformats.org/officeDocument/2006/relationships/slide" Target="/ppt/slides/slide4.xml" Id="Rc36692411b954f71" /><Relationship Type="http://schemas.openxmlformats.org/officeDocument/2006/relationships/slide" Target="/ppt/slides/slide5.xml" Id="Rc5c2719abc65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d08c6611a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50f0b20bf418a" /><Relationship Type="http://schemas.openxmlformats.org/officeDocument/2006/relationships/theme" Target="/ppt/slideMasters/theme/theme1.xml" Id="Rb35f319c8118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50f0b20bf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bad66cbed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9167dfe95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a6a49f297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b019fcc6a4e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39755a4d7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HOBBYHJØRNET HÅLOGALAND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HOBBYHJØRNET HÅLOGALAND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HOBBYHJØRNET HÅLOGALAND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HOBBYHJØRNET HÅLOGALAND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HOBBYHJØRNET HÅLOGALAND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HOBBYHJØRNET HÅLOGALAND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987 448 318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HOBBYHJØRNET HÅLOGALAND AS</a:t>
            </a:r>
          </a:p>
        </p:txBody>
      </p:sp>
    </p:spTree>
  </p:cSld>
  <p:clrMapOvr>
    <a:masterClrMapping xmlns:a="http://schemas.openxmlformats.org/drawingml/2006/main"/>
  </p:clrMapOvr>
</p:sld>
</file>