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80a2ccc33b94c5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e96231f117f4e3f"/>
  </p:sldMasterIdLst>
  <p:sldIdLst>
    <p:sldId xmlns:r="http://schemas.openxmlformats.org/officeDocument/2006/relationships" id="256" r:id="R49599264eeb24d7c"/>
    <p:sldId xmlns:r="http://schemas.openxmlformats.org/officeDocument/2006/relationships" id="257" r:id="R224876caa0cd4b2d"/>
    <p:sldId xmlns:r="http://schemas.openxmlformats.org/officeDocument/2006/relationships" id="258" r:id="R3b87df9c057c44d1"/>
    <p:sldId xmlns:r="http://schemas.openxmlformats.org/officeDocument/2006/relationships" id="259" r:id="Rf6cbbcce875f4f01"/>
    <p:sldId xmlns:r="http://schemas.openxmlformats.org/officeDocument/2006/relationships" id="260" r:id="R14012498a7594127"/>
    <p:sldId xmlns:r="http://schemas.openxmlformats.org/officeDocument/2006/relationships" id="261" r:id="Rcc637b3b865d457d"/>
    <p:sldId xmlns:r="http://schemas.openxmlformats.org/officeDocument/2006/relationships" id="262" r:id="R05206ea51cf34a3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96231f117f4e3f" /><Relationship Type="http://schemas.openxmlformats.org/officeDocument/2006/relationships/slide" Target="/ppt/slides/slide1.xml" Id="R49599264eeb24d7c" /><Relationship Type="http://schemas.openxmlformats.org/officeDocument/2006/relationships/slide" Target="/ppt/slides/slide2.xml" Id="R224876caa0cd4b2d" /><Relationship Type="http://schemas.openxmlformats.org/officeDocument/2006/relationships/slide" Target="/ppt/slides/slide3.xml" Id="R3b87df9c057c44d1" /><Relationship Type="http://schemas.openxmlformats.org/officeDocument/2006/relationships/slide" Target="/ppt/slides/slide4.xml" Id="Rf6cbbcce875f4f01" /><Relationship Type="http://schemas.openxmlformats.org/officeDocument/2006/relationships/slide" Target="/ppt/slides/slide5.xml" Id="R14012498a7594127" /><Relationship Type="http://schemas.openxmlformats.org/officeDocument/2006/relationships/slide" Target="/ppt/slides/slide6.xml" Id="Rcc637b3b865d457d" /><Relationship Type="http://schemas.openxmlformats.org/officeDocument/2006/relationships/slide" Target="/ppt/slides/slide7.xml" Id="R05206ea51cf34a3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94a826b04440d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3ddecb3b834bfe" /><Relationship Type="http://schemas.openxmlformats.org/officeDocument/2006/relationships/theme" Target="/ppt/slideMasters/theme/theme1.xml" Id="R9de8b0f1eb92470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83ddecb3b834bf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24ac45c5f5446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83c76d74ee4f3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6392652ec14f9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d1f50101c8418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4c2c9c26f14d0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08d6998a31419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8572d42b5b43b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ØKORÅD HADSEL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HADSEL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ØKORÅD HADSEL AS ble etablert [år] og holder til i Stokmarknes.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HADSEL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HADSEL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HADSEL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27 762 709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4 714 815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3 732 071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9 953 297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HADSEL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FREJAN AS  –  60,0 %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CN-INVEST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EIFER AS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HADSEL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Markedsgata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8450 Stokmarknes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987 447 702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HADSEL AS</a:t>
            </a:r>
          </a:p>
        </p:txBody>
      </p:sp>
    </p:spTree>
  </p:cSld>
  <p:clrMapOvr>
    <a:masterClrMapping xmlns:a="http://schemas.openxmlformats.org/drawingml/2006/main"/>
  </p:clrMapOvr>
</p:sld>
</file>