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e6ae50bb2b4a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1bdd2f78fc4729"/>
  </p:sldMasterIdLst>
  <p:sldIdLst>
    <p:sldId xmlns:r="http://schemas.openxmlformats.org/officeDocument/2006/relationships" id="256" r:id="Rc9e58e69a66d40b2"/>
    <p:sldId xmlns:r="http://schemas.openxmlformats.org/officeDocument/2006/relationships" id="257" r:id="R6eb355ada1484e24"/>
    <p:sldId xmlns:r="http://schemas.openxmlformats.org/officeDocument/2006/relationships" id="258" r:id="R21576134d6844c20"/>
    <p:sldId xmlns:r="http://schemas.openxmlformats.org/officeDocument/2006/relationships" id="259" r:id="Re66c97a390f147be"/>
    <p:sldId xmlns:r="http://schemas.openxmlformats.org/officeDocument/2006/relationships" id="260" r:id="R4f0aacb34c604e2c"/>
    <p:sldId xmlns:r="http://schemas.openxmlformats.org/officeDocument/2006/relationships" id="261" r:id="Rb74127b82e0e4e3f"/>
    <p:sldId xmlns:r="http://schemas.openxmlformats.org/officeDocument/2006/relationships" id="262" r:id="R9078b7b100fe43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1bdd2f78fc4729" /><Relationship Type="http://schemas.openxmlformats.org/officeDocument/2006/relationships/slide" Target="/ppt/slides/slide1.xml" Id="Rc9e58e69a66d40b2" /><Relationship Type="http://schemas.openxmlformats.org/officeDocument/2006/relationships/slide" Target="/ppt/slides/slide2.xml" Id="R6eb355ada1484e24" /><Relationship Type="http://schemas.openxmlformats.org/officeDocument/2006/relationships/slide" Target="/ppt/slides/slide3.xml" Id="R21576134d6844c20" /><Relationship Type="http://schemas.openxmlformats.org/officeDocument/2006/relationships/slide" Target="/ppt/slides/slide4.xml" Id="Re66c97a390f147be" /><Relationship Type="http://schemas.openxmlformats.org/officeDocument/2006/relationships/slide" Target="/ppt/slides/slide5.xml" Id="R4f0aacb34c604e2c" /><Relationship Type="http://schemas.openxmlformats.org/officeDocument/2006/relationships/slide" Target="/ppt/slides/slide6.xml" Id="Rb74127b82e0e4e3f" /><Relationship Type="http://schemas.openxmlformats.org/officeDocument/2006/relationships/slide" Target="/ppt/slides/slide7.xml" Id="R9078b7b100fe43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83c4b460448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e616570634793" /><Relationship Type="http://schemas.openxmlformats.org/officeDocument/2006/relationships/theme" Target="/ppt/slideMasters/theme/theme1.xml" Id="Re3e4cb0ca8294b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ae6165706347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40e6ddcfd42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f91ab4c474a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d6e633ac840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901ec3c7046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c0ca8c4ea4c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69ba757374b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c27168daa46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ROGALAND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REGNSKAP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3 539 752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522 674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416 375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726 429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1 824 548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VISTVIK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Torbergssons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post@rogaland-regnskap.no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www.rogaland-regnskap.no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987 437 693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REGNSKAP AS</a:t>
            </a:r>
          </a:p>
        </p:txBody>
      </p:sp>
    </p:spTree>
  </p:cSld>
  <p:clrMapOvr>
    <a:masterClrMapping xmlns:a="http://schemas.openxmlformats.org/drawingml/2006/main"/>
  </p:clrMapOvr>
</p:sld>
</file>