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a8936502a64c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f789715e1b4d64"/>
  </p:sldMasterIdLst>
  <p:sldIdLst>
    <p:sldId xmlns:r="http://schemas.openxmlformats.org/officeDocument/2006/relationships" id="256" r:id="Rceda1fecb30541fd"/>
    <p:sldId xmlns:r="http://schemas.openxmlformats.org/officeDocument/2006/relationships" id="257" r:id="R91a20c2f2fee49e0"/>
    <p:sldId xmlns:r="http://schemas.openxmlformats.org/officeDocument/2006/relationships" id="258" r:id="R11b6eba236b84a55"/>
    <p:sldId xmlns:r="http://schemas.openxmlformats.org/officeDocument/2006/relationships" id="259" r:id="R5010db12c54043be"/>
    <p:sldId xmlns:r="http://schemas.openxmlformats.org/officeDocument/2006/relationships" id="260" r:id="R908c310a95ca48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789715e1b4d64" /><Relationship Type="http://schemas.openxmlformats.org/officeDocument/2006/relationships/slide" Target="/ppt/slides/slide1.xml" Id="Rceda1fecb30541fd" /><Relationship Type="http://schemas.openxmlformats.org/officeDocument/2006/relationships/slide" Target="/ppt/slides/slide2.xml" Id="R91a20c2f2fee49e0" /><Relationship Type="http://schemas.openxmlformats.org/officeDocument/2006/relationships/slide" Target="/ppt/slides/slide3.xml" Id="R11b6eba236b84a55" /><Relationship Type="http://schemas.openxmlformats.org/officeDocument/2006/relationships/slide" Target="/ppt/slides/slide4.xml" Id="R5010db12c54043be" /><Relationship Type="http://schemas.openxmlformats.org/officeDocument/2006/relationships/slide" Target="/ppt/slides/slide5.xml" Id="R908c310a95ca48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f7d2b52d741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0e5ac572a4614" /><Relationship Type="http://schemas.openxmlformats.org/officeDocument/2006/relationships/theme" Target="/ppt/slideMasters/theme/theme1.xml" Id="R72ee87c129aa41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50e5ac572a46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0d92ac4fe45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98b1fbb0748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f5e09bf0744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9e787cb7649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8d457530b44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SKJÆRHALDEN BÅTFORENING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BÅTFORENING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SKJÆRHALDEN BÅTFORENING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BÅTFORENING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BÅTFORENING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BÅTFORENING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Revisordamene, Vadbenken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post@shbf.no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www.havneweb.no/skjarhalden-bf/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987 434 821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BÅTFORENING</a:t>
            </a:r>
          </a:p>
        </p:txBody>
      </p:sp>
    </p:spTree>
  </p:cSld>
  <p:clrMapOvr>
    <a:masterClrMapping xmlns:a="http://schemas.openxmlformats.org/drawingml/2006/main"/>
  </p:clrMapOvr>
</p:sld>
</file>