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6e435dc3d2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9ec2e6e1d94c15"/>
  </p:sldMasterIdLst>
  <p:sldIdLst>
    <p:sldId xmlns:r="http://schemas.openxmlformats.org/officeDocument/2006/relationships" id="256" r:id="R0637f01d2fab4cf8"/>
    <p:sldId xmlns:r="http://schemas.openxmlformats.org/officeDocument/2006/relationships" id="257" r:id="R7669a86dd25f4ac4"/>
    <p:sldId xmlns:r="http://schemas.openxmlformats.org/officeDocument/2006/relationships" id="258" r:id="Re338a66441664ed0"/>
    <p:sldId xmlns:r="http://schemas.openxmlformats.org/officeDocument/2006/relationships" id="259" r:id="R8ac301e094974f1f"/>
    <p:sldId xmlns:r="http://schemas.openxmlformats.org/officeDocument/2006/relationships" id="260" r:id="R723b29009afc407b"/>
    <p:sldId xmlns:r="http://schemas.openxmlformats.org/officeDocument/2006/relationships" id="261" r:id="R374466fd57084b9c"/>
    <p:sldId xmlns:r="http://schemas.openxmlformats.org/officeDocument/2006/relationships" id="262" r:id="R61567ec2e73e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ec2e6e1d94c15" /><Relationship Type="http://schemas.openxmlformats.org/officeDocument/2006/relationships/slide" Target="/ppt/slides/slide1.xml" Id="R0637f01d2fab4cf8" /><Relationship Type="http://schemas.openxmlformats.org/officeDocument/2006/relationships/slide" Target="/ppt/slides/slide2.xml" Id="R7669a86dd25f4ac4" /><Relationship Type="http://schemas.openxmlformats.org/officeDocument/2006/relationships/slide" Target="/ppt/slides/slide3.xml" Id="Re338a66441664ed0" /><Relationship Type="http://schemas.openxmlformats.org/officeDocument/2006/relationships/slide" Target="/ppt/slides/slide4.xml" Id="R8ac301e094974f1f" /><Relationship Type="http://schemas.openxmlformats.org/officeDocument/2006/relationships/slide" Target="/ppt/slides/slide5.xml" Id="R723b29009afc407b" /><Relationship Type="http://schemas.openxmlformats.org/officeDocument/2006/relationships/slide" Target="/ppt/slides/slide6.xml" Id="R374466fd57084b9c" /><Relationship Type="http://schemas.openxmlformats.org/officeDocument/2006/relationships/slide" Target="/ppt/slides/slide7.xml" Id="R61567ec2e73e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1ac1bec6f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a0c29346e441c" /><Relationship Type="http://schemas.openxmlformats.org/officeDocument/2006/relationships/theme" Target="/ppt/slideMasters/theme/theme1.xml" Id="Rb4898b577e784f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a0c29346e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4c178ff8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18595abd47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6e873e6da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06f072d9a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21fc92c75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38f9097af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372a3f84f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SKRUBBEMOEN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SKRUBBEMOEN 1 AS ble etablert [år] og holder til i Skollenborg.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190 406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13 032 705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BEVER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Skrubbmoen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3619 Skollenborg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987 432 489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SKRUBBEMOEN 1 AS</a:t>
            </a:r>
          </a:p>
        </p:txBody>
      </p:sp>
    </p:spTree>
  </p:cSld>
  <p:clrMapOvr>
    <a:masterClrMapping xmlns:a="http://schemas.openxmlformats.org/drawingml/2006/main"/>
  </p:clrMapOvr>
</p:sld>
</file>