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63f2d4108149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069db4e72c44ae"/>
  </p:sldMasterIdLst>
  <p:sldIdLst>
    <p:sldId xmlns:r="http://schemas.openxmlformats.org/officeDocument/2006/relationships" id="256" r:id="R76ded6b9ebcb4dc1"/>
    <p:sldId xmlns:r="http://schemas.openxmlformats.org/officeDocument/2006/relationships" id="257" r:id="Ra805c96c4df24eab"/>
    <p:sldId xmlns:r="http://schemas.openxmlformats.org/officeDocument/2006/relationships" id="258" r:id="R40a6e7eee9d941c8"/>
    <p:sldId xmlns:r="http://schemas.openxmlformats.org/officeDocument/2006/relationships" id="259" r:id="Rdf7bb4d2619e49ef"/>
    <p:sldId xmlns:r="http://schemas.openxmlformats.org/officeDocument/2006/relationships" id="260" r:id="R908042bda64945e5"/>
    <p:sldId xmlns:r="http://schemas.openxmlformats.org/officeDocument/2006/relationships" id="261" r:id="Rdb2df9dab5154100"/>
    <p:sldId xmlns:r="http://schemas.openxmlformats.org/officeDocument/2006/relationships" id="262" r:id="Rf868d8c856374f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069db4e72c44ae" /><Relationship Type="http://schemas.openxmlformats.org/officeDocument/2006/relationships/slide" Target="/ppt/slides/slide1.xml" Id="R76ded6b9ebcb4dc1" /><Relationship Type="http://schemas.openxmlformats.org/officeDocument/2006/relationships/slide" Target="/ppt/slides/slide2.xml" Id="Ra805c96c4df24eab" /><Relationship Type="http://schemas.openxmlformats.org/officeDocument/2006/relationships/slide" Target="/ppt/slides/slide3.xml" Id="R40a6e7eee9d941c8" /><Relationship Type="http://schemas.openxmlformats.org/officeDocument/2006/relationships/slide" Target="/ppt/slides/slide4.xml" Id="Rdf7bb4d2619e49ef" /><Relationship Type="http://schemas.openxmlformats.org/officeDocument/2006/relationships/slide" Target="/ppt/slides/slide5.xml" Id="R908042bda64945e5" /><Relationship Type="http://schemas.openxmlformats.org/officeDocument/2006/relationships/slide" Target="/ppt/slides/slide6.xml" Id="Rdb2df9dab5154100" /><Relationship Type="http://schemas.openxmlformats.org/officeDocument/2006/relationships/slide" Target="/ppt/slides/slide7.xml" Id="Rf868d8c856374f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389767c38142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95d84f701a457a" /><Relationship Type="http://schemas.openxmlformats.org/officeDocument/2006/relationships/theme" Target="/ppt/slideMasters/theme/theme1.xml" Id="Rdbd2a64c9f4c42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95d84f701a45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19a8fb2b914e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148ec758844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876ac228d946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b33a7838d14a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cde190f8f944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471789c36f4e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aa1f8007d943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AMACEL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AMACEL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AMACEL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AMACEL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AMACEL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AMACEL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−15 597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968 156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7 725 501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7 841 967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AMACEL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BORGE CHRISTEL ELISE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BYRKJELAND JAN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AMACEL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Ostadalsveien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987 427 744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AMACEL AS</a:t>
            </a:r>
          </a:p>
        </p:txBody>
      </p:sp>
    </p:spTree>
  </p:cSld>
  <p:clrMapOvr>
    <a:masterClrMapping xmlns:a="http://schemas.openxmlformats.org/drawingml/2006/main"/>
  </p:clrMapOvr>
</p:sld>
</file>