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276ba4ad6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634b02c804db0"/>
  </p:sldMasterIdLst>
  <p:sldIdLst>
    <p:sldId xmlns:r="http://schemas.openxmlformats.org/officeDocument/2006/relationships" id="256" r:id="R5e7323ea94704697"/>
    <p:sldId xmlns:r="http://schemas.openxmlformats.org/officeDocument/2006/relationships" id="257" r:id="R5c730f44657a4f28"/>
    <p:sldId xmlns:r="http://schemas.openxmlformats.org/officeDocument/2006/relationships" id="258" r:id="R2e58e055c2504bb8"/>
    <p:sldId xmlns:r="http://schemas.openxmlformats.org/officeDocument/2006/relationships" id="259" r:id="Rbb37ab7ed31c4573"/>
    <p:sldId xmlns:r="http://schemas.openxmlformats.org/officeDocument/2006/relationships" id="260" r:id="Rde800bada9ea483f"/>
    <p:sldId xmlns:r="http://schemas.openxmlformats.org/officeDocument/2006/relationships" id="261" r:id="R5b4aa9c2db914246"/>
    <p:sldId xmlns:r="http://schemas.openxmlformats.org/officeDocument/2006/relationships" id="262" r:id="R6e1e700537e145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634b02c804db0" /><Relationship Type="http://schemas.openxmlformats.org/officeDocument/2006/relationships/slide" Target="/ppt/slides/slide1.xml" Id="R5e7323ea94704697" /><Relationship Type="http://schemas.openxmlformats.org/officeDocument/2006/relationships/slide" Target="/ppt/slides/slide2.xml" Id="R5c730f44657a4f28" /><Relationship Type="http://schemas.openxmlformats.org/officeDocument/2006/relationships/slide" Target="/ppt/slides/slide3.xml" Id="R2e58e055c2504bb8" /><Relationship Type="http://schemas.openxmlformats.org/officeDocument/2006/relationships/slide" Target="/ppt/slides/slide4.xml" Id="Rbb37ab7ed31c4573" /><Relationship Type="http://schemas.openxmlformats.org/officeDocument/2006/relationships/slide" Target="/ppt/slides/slide5.xml" Id="Rde800bada9ea483f" /><Relationship Type="http://schemas.openxmlformats.org/officeDocument/2006/relationships/slide" Target="/ppt/slides/slide6.xml" Id="R5b4aa9c2db914246" /><Relationship Type="http://schemas.openxmlformats.org/officeDocument/2006/relationships/slide" Target="/ppt/slides/slide7.xml" Id="R6e1e700537e145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28f0241f9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c361813674e47" /><Relationship Type="http://schemas.openxmlformats.org/officeDocument/2006/relationships/theme" Target="/ppt/slideMasters/theme/theme1.xml" Id="R9689d19f1311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3c36181367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0d3611716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0b9e4652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eabc235a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183ce4fd1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8ed28a219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73a54bf27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db3393a9a4e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HEKS BESSERUD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HEKS BESSERUD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3 151 484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NILSSON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987 426 527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