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a84571767f48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8ccbe139a41a8"/>
  </p:sldMasterIdLst>
  <p:sldIdLst>
    <p:sldId xmlns:r="http://schemas.openxmlformats.org/officeDocument/2006/relationships" id="256" r:id="Rccb3018ce5f8470e"/>
    <p:sldId xmlns:r="http://schemas.openxmlformats.org/officeDocument/2006/relationships" id="257" r:id="Rd0114cbb61a84265"/>
    <p:sldId xmlns:r="http://schemas.openxmlformats.org/officeDocument/2006/relationships" id="258" r:id="Rfce2d33f0e5a438f"/>
    <p:sldId xmlns:r="http://schemas.openxmlformats.org/officeDocument/2006/relationships" id="259" r:id="R97295790457c42bd"/>
    <p:sldId xmlns:r="http://schemas.openxmlformats.org/officeDocument/2006/relationships" id="260" r:id="R88917fc21a944dcb"/>
    <p:sldId xmlns:r="http://schemas.openxmlformats.org/officeDocument/2006/relationships" id="261" r:id="R3f71c7be68d5442a"/>
    <p:sldId xmlns:r="http://schemas.openxmlformats.org/officeDocument/2006/relationships" id="262" r:id="R018f206b2603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8ccbe139a41a8" /><Relationship Type="http://schemas.openxmlformats.org/officeDocument/2006/relationships/slide" Target="/ppt/slides/slide1.xml" Id="Rccb3018ce5f8470e" /><Relationship Type="http://schemas.openxmlformats.org/officeDocument/2006/relationships/slide" Target="/ppt/slides/slide2.xml" Id="Rd0114cbb61a84265" /><Relationship Type="http://schemas.openxmlformats.org/officeDocument/2006/relationships/slide" Target="/ppt/slides/slide3.xml" Id="Rfce2d33f0e5a438f" /><Relationship Type="http://schemas.openxmlformats.org/officeDocument/2006/relationships/slide" Target="/ppt/slides/slide4.xml" Id="R97295790457c42bd" /><Relationship Type="http://schemas.openxmlformats.org/officeDocument/2006/relationships/slide" Target="/ppt/slides/slide5.xml" Id="R88917fc21a944dcb" /><Relationship Type="http://schemas.openxmlformats.org/officeDocument/2006/relationships/slide" Target="/ppt/slides/slide6.xml" Id="R3f71c7be68d5442a" /><Relationship Type="http://schemas.openxmlformats.org/officeDocument/2006/relationships/slide" Target="/ppt/slides/slide7.xml" Id="R018f206b2603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255a43100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ad847c2ea4512" /><Relationship Type="http://schemas.openxmlformats.org/officeDocument/2006/relationships/theme" Target="/ppt/slideMasters/theme/theme1.xml" Id="R68496500f517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ad847c2ea45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d82724855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b418170a145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45b19e2d5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e81d1c698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09be6c48644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11be3ec3242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0be9a1ca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 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314 369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987 416 491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RI AS</a:t>
            </a:r>
          </a:p>
        </p:txBody>
      </p:sp>
    </p:spTree>
  </p:cSld>
  <p:clrMapOvr>
    <a:masterClrMapping xmlns:a="http://schemas.openxmlformats.org/drawingml/2006/main"/>
  </p:clrMapOvr>
</p:sld>
</file>