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8a5699a1c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e31e7b3824aee"/>
  </p:sldMasterIdLst>
  <p:sldIdLst>
    <p:sldId xmlns:r="http://schemas.openxmlformats.org/officeDocument/2006/relationships" id="256" r:id="Rf0301828ad3443b7"/>
    <p:sldId xmlns:r="http://schemas.openxmlformats.org/officeDocument/2006/relationships" id="257" r:id="R98aefd1727d1487b"/>
    <p:sldId xmlns:r="http://schemas.openxmlformats.org/officeDocument/2006/relationships" id="258" r:id="R6830662e2af04275"/>
    <p:sldId xmlns:r="http://schemas.openxmlformats.org/officeDocument/2006/relationships" id="259" r:id="Rc5a0dd228f704428"/>
    <p:sldId xmlns:r="http://schemas.openxmlformats.org/officeDocument/2006/relationships" id="260" r:id="R5a7c902295c6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e31e7b3824aee" /><Relationship Type="http://schemas.openxmlformats.org/officeDocument/2006/relationships/slide" Target="/ppt/slides/slide1.xml" Id="Rf0301828ad3443b7" /><Relationship Type="http://schemas.openxmlformats.org/officeDocument/2006/relationships/slide" Target="/ppt/slides/slide2.xml" Id="R98aefd1727d1487b" /><Relationship Type="http://schemas.openxmlformats.org/officeDocument/2006/relationships/slide" Target="/ppt/slides/slide3.xml" Id="R6830662e2af04275" /><Relationship Type="http://schemas.openxmlformats.org/officeDocument/2006/relationships/slide" Target="/ppt/slides/slide4.xml" Id="Rc5a0dd228f704428" /><Relationship Type="http://schemas.openxmlformats.org/officeDocument/2006/relationships/slide" Target="/ppt/slides/slide5.xml" Id="R5a7c902295c6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170307f4f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afa4e207443ad" /><Relationship Type="http://schemas.openxmlformats.org/officeDocument/2006/relationships/theme" Target="/ppt/slideMasters/theme/theme1.xml" Id="Rac15565ae2b2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afa4e2074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bc08ce2aa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88616f3eb43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f8feae58a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d1466700c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9cd4ab8f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ØSTERLIVEIEN 7-9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7-9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987 407 107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