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8a257fcb14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bcac8c712149a0"/>
  </p:sldMasterIdLst>
  <p:sldIdLst>
    <p:sldId xmlns:r="http://schemas.openxmlformats.org/officeDocument/2006/relationships" id="256" r:id="Rf3d0c58b55e54fe9"/>
    <p:sldId xmlns:r="http://schemas.openxmlformats.org/officeDocument/2006/relationships" id="257" r:id="R42d41695fc014e83"/>
    <p:sldId xmlns:r="http://schemas.openxmlformats.org/officeDocument/2006/relationships" id="258" r:id="Rbc796af4c4754a83"/>
    <p:sldId xmlns:r="http://schemas.openxmlformats.org/officeDocument/2006/relationships" id="259" r:id="R3997a90298494059"/>
    <p:sldId xmlns:r="http://schemas.openxmlformats.org/officeDocument/2006/relationships" id="260" r:id="R338de57b3f3242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cac8c712149a0" /><Relationship Type="http://schemas.openxmlformats.org/officeDocument/2006/relationships/slide" Target="/ppt/slides/slide1.xml" Id="Rf3d0c58b55e54fe9" /><Relationship Type="http://schemas.openxmlformats.org/officeDocument/2006/relationships/slide" Target="/ppt/slides/slide2.xml" Id="R42d41695fc014e83" /><Relationship Type="http://schemas.openxmlformats.org/officeDocument/2006/relationships/slide" Target="/ppt/slides/slide3.xml" Id="Rbc796af4c4754a83" /><Relationship Type="http://schemas.openxmlformats.org/officeDocument/2006/relationships/slide" Target="/ppt/slides/slide4.xml" Id="R3997a90298494059" /><Relationship Type="http://schemas.openxmlformats.org/officeDocument/2006/relationships/slide" Target="/ppt/slides/slide5.xml" Id="R338de57b3f3242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5f05516c9a4d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9b032e3f14658" /><Relationship Type="http://schemas.openxmlformats.org/officeDocument/2006/relationships/theme" Target="/ppt/slideMasters/theme/theme1.xml" Id="Rdf0ee68c3f2f4b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59b032e3f146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d83943e2d42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d1078e3c7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0bdfeddbc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edb1c3338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c0d588284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FOLGEFONN ASSURANSE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FOLGEFONN ASSURANSE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FOLGEFONN ASSURANSE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FOLGEFONN ASSURANSE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FOLGEFONN ASSURANSE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FOLGEFONN ASSURANSE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987 405 848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FOLGEFONN ASSURANSE AS</a:t>
            </a:r>
          </a:p>
        </p:txBody>
      </p:sp>
    </p:spTree>
  </p:cSld>
  <p:clrMapOvr>
    <a:masterClrMapping xmlns:a="http://schemas.openxmlformats.org/drawingml/2006/main"/>
  </p:clrMapOvr>
</p:sld>
</file>