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c6f49c7bd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9e813fe88c4a91"/>
  </p:sldMasterIdLst>
  <p:sldIdLst>
    <p:sldId xmlns:r="http://schemas.openxmlformats.org/officeDocument/2006/relationships" id="256" r:id="R3b63b29ddabd4e8f"/>
    <p:sldId xmlns:r="http://schemas.openxmlformats.org/officeDocument/2006/relationships" id="257" r:id="R7f34da8307ff4b4d"/>
    <p:sldId xmlns:r="http://schemas.openxmlformats.org/officeDocument/2006/relationships" id="258" r:id="Ra026d11904ff4823"/>
    <p:sldId xmlns:r="http://schemas.openxmlformats.org/officeDocument/2006/relationships" id="259" r:id="Recaa8168d56440a2"/>
    <p:sldId xmlns:r="http://schemas.openxmlformats.org/officeDocument/2006/relationships" id="260" r:id="R50950cfe787d472f"/>
    <p:sldId xmlns:r="http://schemas.openxmlformats.org/officeDocument/2006/relationships" id="261" r:id="R901bb0d6201f47c3"/>
    <p:sldId xmlns:r="http://schemas.openxmlformats.org/officeDocument/2006/relationships" id="262" r:id="R32fbb4feb0f542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e813fe88c4a91" /><Relationship Type="http://schemas.openxmlformats.org/officeDocument/2006/relationships/slide" Target="/ppt/slides/slide1.xml" Id="R3b63b29ddabd4e8f" /><Relationship Type="http://schemas.openxmlformats.org/officeDocument/2006/relationships/slide" Target="/ppt/slides/slide2.xml" Id="R7f34da8307ff4b4d" /><Relationship Type="http://schemas.openxmlformats.org/officeDocument/2006/relationships/slide" Target="/ppt/slides/slide3.xml" Id="Ra026d11904ff4823" /><Relationship Type="http://schemas.openxmlformats.org/officeDocument/2006/relationships/slide" Target="/ppt/slides/slide4.xml" Id="Recaa8168d56440a2" /><Relationship Type="http://schemas.openxmlformats.org/officeDocument/2006/relationships/slide" Target="/ppt/slides/slide5.xml" Id="R50950cfe787d472f" /><Relationship Type="http://schemas.openxmlformats.org/officeDocument/2006/relationships/slide" Target="/ppt/slides/slide6.xml" Id="R901bb0d6201f47c3" /><Relationship Type="http://schemas.openxmlformats.org/officeDocument/2006/relationships/slide" Target="/ppt/slides/slide7.xml" Id="R32fbb4feb0f542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3ad0c92a748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b2c319824287" /><Relationship Type="http://schemas.openxmlformats.org/officeDocument/2006/relationships/theme" Target="/ppt/slideMasters/theme/theme1.xml" Id="R835f92c06ba4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ab2c31982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71fbc397d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718eafc59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a6705cfa5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fe6373116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b1b8ceb36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1b5f74278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d80015b544b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PLÅT OCH VENTILASJONSMONTASJE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PLÅT OCH VENTILASJONSMONTASJE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6 185 306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3 822 508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WACHENFELDT NICLAS VON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Enora AS, Furusethgata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2050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pvmas04@gmail.com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PLÅT OCH VENTILASJONSMONTASJE AS</a:t>
            </a:r>
          </a:p>
        </p:txBody>
      </p:sp>
    </p:spTree>
  </p:cSld>
  <p:clrMapOvr>
    <a:masterClrMapping xmlns:a="http://schemas.openxmlformats.org/drawingml/2006/main"/>
  </p:clrMapOvr>
</p:sld>
</file>