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6a4cbd7a8e4d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230ff243b8473f"/>
  </p:sldMasterIdLst>
  <p:sldIdLst>
    <p:sldId xmlns:r="http://schemas.openxmlformats.org/officeDocument/2006/relationships" id="256" r:id="R3dd8d176b6034f89"/>
    <p:sldId xmlns:r="http://schemas.openxmlformats.org/officeDocument/2006/relationships" id="257" r:id="Rc192085a9ad94f47"/>
    <p:sldId xmlns:r="http://schemas.openxmlformats.org/officeDocument/2006/relationships" id="258" r:id="R3ef9f75baa434ff6"/>
    <p:sldId xmlns:r="http://schemas.openxmlformats.org/officeDocument/2006/relationships" id="259" r:id="R5ab3dd238a6d4742"/>
    <p:sldId xmlns:r="http://schemas.openxmlformats.org/officeDocument/2006/relationships" id="260" r:id="R5c39d5465b584b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230ff243b8473f" /><Relationship Type="http://schemas.openxmlformats.org/officeDocument/2006/relationships/slide" Target="/ppt/slides/slide1.xml" Id="R3dd8d176b6034f89" /><Relationship Type="http://schemas.openxmlformats.org/officeDocument/2006/relationships/slide" Target="/ppt/slides/slide2.xml" Id="Rc192085a9ad94f47" /><Relationship Type="http://schemas.openxmlformats.org/officeDocument/2006/relationships/slide" Target="/ppt/slides/slide3.xml" Id="R3ef9f75baa434ff6" /><Relationship Type="http://schemas.openxmlformats.org/officeDocument/2006/relationships/slide" Target="/ppt/slides/slide4.xml" Id="R5ab3dd238a6d4742" /><Relationship Type="http://schemas.openxmlformats.org/officeDocument/2006/relationships/slide" Target="/ppt/slides/slide5.xml" Id="R5c39d5465b584b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bdb29fcd464f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88c9dde994688" /><Relationship Type="http://schemas.openxmlformats.org/officeDocument/2006/relationships/theme" Target="/ppt/slideMasters/theme/theme1.xml" Id="Reffaacdae4944c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d88c9dde9946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b9a0924534e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32afbabe54a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840e8f1eb46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6d3137f8844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f44ea3c4c4c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MEDIAMANNSKAP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MEDIAMANNSKAP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MEDIAMANNSKAP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MEDIAMANNSKAP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MEDIAMANNSKAP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MEDIAMANNSKAP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987 404 078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MEDIAMANNSKAP AS</a:t>
            </a:r>
          </a:p>
        </p:txBody>
      </p:sp>
    </p:spTree>
  </p:cSld>
  <p:clrMapOvr>
    <a:masterClrMapping xmlns:a="http://schemas.openxmlformats.org/drawingml/2006/main"/>
  </p:clrMapOvr>
</p:sld>
</file>