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ae6192b05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063b1533e41a7"/>
  </p:sldMasterIdLst>
  <p:sldIdLst>
    <p:sldId xmlns:r="http://schemas.openxmlformats.org/officeDocument/2006/relationships" id="256" r:id="R4da6b0794805415b"/>
    <p:sldId xmlns:r="http://schemas.openxmlformats.org/officeDocument/2006/relationships" id="257" r:id="Rcd84f0ffdd734859"/>
    <p:sldId xmlns:r="http://schemas.openxmlformats.org/officeDocument/2006/relationships" id="258" r:id="R9a713dd9cd93435d"/>
    <p:sldId xmlns:r="http://schemas.openxmlformats.org/officeDocument/2006/relationships" id="259" r:id="R1a81dd38a7434cd4"/>
    <p:sldId xmlns:r="http://schemas.openxmlformats.org/officeDocument/2006/relationships" id="260" r:id="Rbd5e29258e304b39"/>
    <p:sldId xmlns:r="http://schemas.openxmlformats.org/officeDocument/2006/relationships" id="261" r:id="Rddbeed9b50834fcb"/>
    <p:sldId xmlns:r="http://schemas.openxmlformats.org/officeDocument/2006/relationships" id="262" r:id="R9e9d95b48c38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063b1533e41a7" /><Relationship Type="http://schemas.openxmlformats.org/officeDocument/2006/relationships/slide" Target="/ppt/slides/slide1.xml" Id="R4da6b0794805415b" /><Relationship Type="http://schemas.openxmlformats.org/officeDocument/2006/relationships/slide" Target="/ppt/slides/slide2.xml" Id="Rcd84f0ffdd734859" /><Relationship Type="http://schemas.openxmlformats.org/officeDocument/2006/relationships/slide" Target="/ppt/slides/slide3.xml" Id="R9a713dd9cd93435d" /><Relationship Type="http://schemas.openxmlformats.org/officeDocument/2006/relationships/slide" Target="/ppt/slides/slide4.xml" Id="R1a81dd38a7434cd4" /><Relationship Type="http://schemas.openxmlformats.org/officeDocument/2006/relationships/slide" Target="/ppt/slides/slide5.xml" Id="Rbd5e29258e304b39" /><Relationship Type="http://schemas.openxmlformats.org/officeDocument/2006/relationships/slide" Target="/ppt/slides/slide6.xml" Id="Rddbeed9b50834fcb" /><Relationship Type="http://schemas.openxmlformats.org/officeDocument/2006/relationships/slide" Target="/ppt/slides/slide7.xml" Id="R9e9d95b48c38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b9b43d2d5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329a2ccd4123" /><Relationship Type="http://schemas.openxmlformats.org/officeDocument/2006/relationships/theme" Target="/ppt/slideMasters/theme/theme1.xml" Id="R9adcb602d5c9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1329a2ccd41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de8da7ba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978f6e50d49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f9429612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df2034f2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d7db9e463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a3390bb774e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1cfc5a509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 HMS &amp; BEDRIFTSHELSE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HMS &amp; BEDRIFTSHELSE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13 999 865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511 127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2 972 239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FYSIO- OG MANUELLTERAPI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HOLMLIMO RUNE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7600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987 403 829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HMS &amp; BEDRIFTSHELSE AS</a:t>
            </a:r>
          </a:p>
        </p:txBody>
      </p:sp>
    </p:spTree>
  </p:cSld>
  <p:clrMapOvr>
    <a:masterClrMapping xmlns:a="http://schemas.openxmlformats.org/drawingml/2006/main"/>
  </p:clrMapOvr>
</p:sld>
</file>