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d93dc9c4664d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c797d946a44387"/>
  </p:sldMasterIdLst>
  <p:sldIdLst>
    <p:sldId xmlns:r="http://schemas.openxmlformats.org/officeDocument/2006/relationships" id="256" r:id="R644a58efe65e41a4"/>
    <p:sldId xmlns:r="http://schemas.openxmlformats.org/officeDocument/2006/relationships" id="257" r:id="Rb6f0d31676364d93"/>
    <p:sldId xmlns:r="http://schemas.openxmlformats.org/officeDocument/2006/relationships" id="258" r:id="R44680ed3be114ed5"/>
    <p:sldId xmlns:r="http://schemas.openxmlformats.org/officeDocument/2006/relationships" id="259" r:id="R64f933fb43b042f5"/>
    <p:sldId xmlns:r="http://schemas.openxmlformats.org/officeDocument/2006/relationships" id="260" r:id="Re69a4efeec934c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c797d946a44387" /><Relationship Type="http://schemas.openxmlformats.org/officeDocument/2006/relationships/slide" Target="/ppt/slides/slide1.xml" Id="R644a58efe65e41a4" /><Relationship Type="http://schemas.openxmlformats.org/officeDocument/2006/relationships/slide" Target="/ppt/slides/slide2.xml" Id="Rb6f0d31676364d93" /><Relationship Type="http://schemas.openxmlformats.org/officeDocument/2006/relationships/slide" Target="/ppt/slides/slide3.xml" Id="R44680ed3be114ed5" /><Relationship Type="http://schemas.openxmlformats.org/officeDocument/2006/relationships/slide" Target="/ppt/slides/slide4.xml" Id="R64f933fb43b042f5" /><Relationship Type="http://schemas.openxmlformats.org/officeDocument/2006/relationships/slide" Target="/ppt/slides/slide5.xml" Id="Re69a4efeec934c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d0a4083f234d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3271218d24609" /><Relationship Type="http://schemas.openxmlformats.org/officeDocument/2006/relationships/theme" Target="/ppt/slideMasters/theme/theme1.xml" Id="R3e23c779c77a40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43271218d246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306392af149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08c0e3ac640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dffbbeea64b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6776601984c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2217b7a7c49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GRIMSTAD VERTSHUS &amp; KRO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VERTSHUS &amp;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GRIMSTAD VERTSHUS &amp; KRO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VERTSHUS &amp;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VERTSHUS &amp;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VERTSHUS &amp;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987 398 701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VERTSHUS &amp; KRO AS</a:t>
            </a:r>
          </a:p>
        </p:txBody>
      </p:sp>
    </p:spTree>
  </p:cSld>
  <p:clrMapOvr>
    <a:masterClrMapping xmlns:a="http://schemas.openxmlformats.org/drawingml/2006/main"/>
  </p:clrMapOvr>
</p:sld>
</file>