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b159f0c5404f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52ac914a9e443c"/>
  </p:sldMasterIdLst>
  <p:sldIdLst>
    <p:sldId xmlns:r="http://schemas.openxmlformats.org/officeDocument/2006/relationships" id="256" r:id="R24ed015b33d54af2"/>
    <p:sldId xmlns:r="http://schemas.openxmlformats.org/officeDocument/2006/relationships" id="257" r:id="R7de9c7685ce943ae"/>
    <p:sldId xmlns:r="http://schemas.openxmlformats.org/officeDocument/2006/relationships" id="258" r:id="Rcc66897e62c641b3"/>
    <p:sldId xmlns:r="http://schemas.openxmlformats.org/officeDocument/2006/relationships" id="259" r:id="R1244f9be59024147"/>
    <p:sldId xmlns:r="http://schemas.openxmlformats.org/officeDocument/2006/relationships" id="260" r:id="R1553df2428b246a8"/>
    <p:sldId xmlns:r="http://schemas.openxmlformats.org/officeDocument/2006/relationships" id="261" r:id="R34745c4ff5ca4cd7"/>
    <p:sldId xmlns:r="http://schemas.openxmlformats.org/officeDocument/2006/relationships" id="262" r:id="R2735a647dd024c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2ac914a9e443c" /><Relationship Type="http://schemas.openxmlformats.org/officeDocument/2006/relationships/slide" Target="/ppt/slides/slide1.xml" Id="R24ed015b33d54af2" /><Relationship Type="http://schemas.openxmlformats.org/officeDocument/2006/relationships/slide" Target="/ppt/slides/slide2.xml" Id="R7de9c7685ce943ae" /><Relationship Type="http://schemas.openxmlformats.org/officeDocument/2006/relationships/slide" Target="/ppt/slides/slide3.xml" Id="Rcc66897e62c641b3" /><Relationship Type="http://schemas.openxmlformats.org/officeDocument/2006/relationships/slide" Target="/ppt/slides/slide4.xml" Id="R1244f9be59024147" /><Relationship Type="http://schemas.openxmlformats.org/officeDocument/2006/relationships/slide" Target="/ppt/slides/slide5.xml" Id="R1553df2428b246a8" /><Relationship Type="http://schemas.openxmlformats.org/officeDocument/2006/relationships/slide" Target="/ppt/slides/slide6.xml" Id="R34745c4ff5ca4cd7" /><Relationship Type="http://schemas.openxmlformats.org/officeDocument/2006/relationships/slide" Target="/ppt/slides/slide7.xml" Id="R2735a647dd024c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fe6bec2b940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4c6f01c4c439d" /><Relationship Type="http://schemas.openxmlformats.org/officeDocument/2006/relationships/theme" Target="/ppt/slideMasters/theme/theme1.xml" Id="R27a2c2d74bc8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4c6f01c4c43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03ebfc05642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0ced78b7042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6645782b4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8ca61702a49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52d9e285b40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123f6c8044d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9f0d3976e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SØRDALSKRAFT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SØRDALSKRAFT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SØRDALSKRAFT AS ble etablert [år] og holder til i Eidslandet.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SØRDALSKRAFT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SØRDALSKRAFT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SØRDALSKRAFT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1 552 355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1 003 200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5 071 453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10 153 671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SØRDALSKRAFT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FLATEKVAL JOMAR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NESHEIM RUNE JETMUNN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SØRDALSKRAFT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v/Flatekval, Sørdalsvegen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5728 Eidslandet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59 58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jflatekv@online.no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987 393 971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SØRDALSKRAFT AS</a:t>
            </a:r>
          </a:p>
        </p:txBody>
      </p:sp>
    </p:spTree>
  </p:cSld>
  <p:clrMapOvr>
    <a:masterClrMapping xmlns:a="http://schemas.openxmlformats.org/drawingml/2006/main"/>
  </p:clrMapOvr>
</p:sld>
</file>