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3914ade3e746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5956eeb1304a60"/>
  </p:sldMasterIdLst>
  <p:sldIdLst>
    <p:sldId xmlns:r="http://schemas.openxmlformats.org/officeDocument/2006/relationships" id="256" r:id="R62cdad35a25a4e33"/>
    <p:sldId xmlns:r="http://schemas.openxmlformats.org/officeDocument/2006/relationships" id="257" r:id="R67efc62f153e4ba4"/>
    <p:sldId xmlns:r="http://schemas.openxmlformats.org/officeDocument/2006/relationships" id="258" r:id="R577482c400fe4540"/>
    <p:sldId xmlns:r="http://schemas.openxmlformats.org/officeDocument/2006/relationships" id="259" r:id="R5dc4f185cb7649a5"/>
    <p:sldId xmlns:r="http://schemas.openxmlformats.org/officeDocument/2006/relationships" id="260" r:id="Rdb40a9d0b7c94f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5956eeb1304a60" /><Relationship Type="http://schemas.openxmlformats.org/officeDocument/2006/relationships/slide" Target="/ppt/slides/slide1.xml" Id="R62cdad35a25a4e33" /><Relationship Type="http://schemas.openxmlformats.org/officeDocument/2006/relationships/slide" Target="/ppt/slides/slide2.xml" Id="R67efc62f153e4ba4" /><Relationship Type="http://schemas.openxmlformats.org/officeDocument/2006/relationships/slide" Target="/ppt/slides/slide3.xml" Id="R577482c400fe4540" /><Relationship Type="http://schemas.openxmlformats.org/officeDocument/2006/relationships/slide" Target="/ppt/slides/slide4.xml" Id="R5dc4f185cb7649a5" /><Relationship Type="http://schemas.openxmlformats.org/officeDocument/2006/relationships/slide" Target="/ppt/slides/slide5.xml" Id="Rdb40a9d0b7c94f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24c54a048e49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b7a0d158e4be3" /><Relationship Type="http://schemas.openxmlformats.org/officeDocument/2006/relationships/theme" Target="/ppt/slideMasters/theme/theme1.xml" Id="R2759a83dbd534a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4b7a0d158e4b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0f96c953f4d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265dad8a54d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71a5a99e748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0b2e2025840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3d852283746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TRANSDENTICA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TRANSDENTICA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TRANSDENTICA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TRANSDENTICA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TRANSDENTICA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TRANSDENTICA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987 390 417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TRANSDENTICA AS</a:t>
            </a:r>
          </a:p>
        </p:txBody>
      </p:sp>
    </p:spTree>
  </p:cSld>
  <p:clrMapOvr>
    <a:masterClrMapping xmlns:a="http://schemas.openxmlformats.org/drawingml/2006/main"/>
  </p:clrMapOvr>
</p:sld>
</file>