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d1157192243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fded4e934452f"/>
  </p:sldMasterIdLst>
  <p:sldIdLst>
    <p:sldId xmlns:r="http://schemas.openxmlformats.org/officeDocument/2006/relationships" id="256" r:id="Red11d24dbf654f42"/>
    <p:sldId xmlns:r="http://schemas.openxmlformats.org/officeDocument/2006/relationships" id="257" r:id="R8c5aa6d1456149d5"/>
    <p:sldId xmlns:r="http://schemas.openxmlformats.org/officeDocument/2006/relationships" id="258" r:id="R3bd85f94cba84bde"/>
    <p:sldId xmlns:r="http://schemas.openxmlformats.org/officeDocument/2006/relationships" id="259" r:id="R55d1ca7ceb1f41db"/>
    <p:sldId xmlns:r="http://schemas.openxmlformats.org/officeDocument/2006/relationships" id="260" r:id="R145a82f6ad344f8f"/>
    <p:sldId xmlns:r="http://schemas.openxmlformats.org/officeDocument/2006/relationships" id="261" r:id="Rd8453f2393e44a08"/>
    <p:sldId xmlns:r="http://schemas.openxmlformats.org/officeDocument/2006/relationships" id="262" r:id="Rec6dfa3fd070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fded4e934452f" /><Relationship Type="http://schemas.openxmlformats.org/officeDocument/2006/relationships/slide" Target="/ppt/slides/slide1.xml" Id="Red11d24dbf654f42" /><Relationship Type="http://schemas.openxmlformats.org/officeDocument/2006/relationships/slide" Target="/ppt/slides/slide2.xml" Id="R8c5aa6d1456149d5" /><Relationship Type="http://schemas.openxmlformats.org/officeDocument/2006/relationships/slide" Target="/ppt/slides/slide3.xml" Id="R3bd85f94cba84bde" /><Relationship Type="http://schemas.openxmlformats.org/officeDocument/2006/relationships/slide" Target="/ppt/slides/slide4.xml" Id="R55d1ca7ceb1f41db" /><Relationship Type="http://schemas.openxmlformats.org/officeDocument/2006/relationships/slide" Target="/ppt/slides/slide5.xml" Id="R145a82f6ad344f8f" /><Relationship Type="http://schemas.openxmlformats.org/officeDocument/2006/relationships/slide" Target="/ppt/slides/slide6.xml" Id="Rd8453f2393e44a08" /><Relationship Type="http://schemas.openxmlformats.org/officeDocument/2006/relationships/slide" Target="/ppt/slides/slide7.xml" Id="Rec6dfa3fd070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5c77fdd45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7028dc3cd45a1" /><Relationship Type="http://schemas.openxmlformats.org/officeDocument/2006/relationships/theme" Target="/ppt/slideMasters/theme/theme1.xml" Id="R4f8d0d49cc6b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7028dc3cd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0d6d3ab8c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2fdacdda4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8cd25b79b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90590ef01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42e005d9b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c93882b7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1130a6081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SELVBETJENINGSLAGERET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SELVBETJENINGSLAGERET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24 003 268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5 280 160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3 807 415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15 340 604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57 668 336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ÅGOTNES SERVICE SENTER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SKURTVEIT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TIKI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Midtunlia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987 388 676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SELVBETJENINGSLAGERET AS</a:t>
            </a:r>
          </a:p>
        </p:txBody>
      </p:sp>
    </p:spTree>
  </p:cSld>
  <p:clrMapOvr>
    <a:masterClrMapping xmlns:a="http://schemas.openxmlformats.org/drawingml/2006/main"/>
  </p:clrMapOvr>
</p:sld>
</file>